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ĺžni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ĺžni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ĺžni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ĺžni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ĺžni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Obdĺžni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ĺžni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26. 11. 2015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2000" y="6096000"/>
            <a:ext cx="7467600" cy="457200"/>
          </a:xfrm>
        </p:spPr>
        <p:txBody>
          <a:bodyPr>
            <a:normAutofit/>
          </a:bodyPr>
          <a:lstStyle/>
          <a:p>
            <a:r>
              <a:rPr lang="sk-SK" sz="1800" dirty="0" smtClean="0"/>
              <a:t>OZ Proti prúdu, Karpatská 10, 811 05 Bratislava, 02/52625962, 0907 733 388</a:t>
            </a:r>
            <a:endParaRPr lang="sk-SK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828800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TYPOLÓGIA BEZDOMOVECTVA A PRÁCA V ĽUĎMI BEZ DOMOVA V RÁMCI OZ PROTI PRÚDU 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pic>
        <p:nvPicPr>
          <p:cNvPr id="1026" name="Picture 2" descr="http://www.notabene.sk/swift_data/source/pics/logo_n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09600"/>
            <a:ext cx="2743200" cy="571501"/>
          </a:xfrm>
          <a:prstGeom prst="rect">
            <a:avLst/>
          </a:prstGeom>
          <a:noFill/>
        </p:spPr>
      </p:pic>
      <p:pic>
        <p:nvPicPr>
          <p:cNvPr id="1028" name="Picture 4" descr="Proti prúd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33400"/>
            <a:ext cx="504825" cy="571501"/>
          </a:xfrm>
          <a:prstGeom prst="rect">
            <a:avLst/>
          </a:prstGeom>
          <a:noFill/>
        </p:spPr>
      </p:pic>
      <p:pic>
        <p:nvPicPr>
          <p:cNvPr id="1030" name="Picture 6" descr="nosici notabene obrázo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228600"/>
            <a:ext cx="1524000" cy="1162050"/>
          </a:xfrm>
          <a:prstGeom prst="rect">
            <a:avLst/>
          </a:prstGeom>
          <a:noFill/>
        </p:spPr>
      </p:pic>
      <p:sp>
        <p:nvSpPr>
          <p:cNvPr id="8" name="BlokTextu 7"/>
          <p:cNvSpPr txBox="1"/>
          <p:nvPr/>
        </p:nvSpPr>
        <p:spPr>
          <a:xfrm>
            <a:off x="2895600" y="54102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/>
              <a:t>Peter </a:t>
            </a:r>
            <a:r>
              <a:rPr lang="sk-SK" sz="3200" b="1" dirty="0" err="1" smtClean="0"/>
              <a:t>Kadlečík</a:t>
            </a:r>
            <a:endParaRPr lang="sk-SK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06562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>ČINNOSTI REALIZOVANÉ AMBULANTNE DOPLŇUJÚC TERÉNNU PRÁCU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914400" y="1905000"/>
            <a:ext cx="7772400" cy="4114800"/>
          </a:xfrm>
        </p:spPr>
        <p:txBody>
          <a:bodyPr/>
          <a:lstStyle/>
          <a:p>
            <a:r>
              <a:rPr lang="sk-SK" dirty="0" smtClean="0"/>
              <a:t>základné a špecializované sociálne poradenstvo (individuálna a skupinová práca)</a:t>
            </a:r>
          </a:p>
          <a:p>
            <a:r>
              <a:rPr lang="sk-SK" dirty="0" smtClean="0"/>
              <a:t>vzdelávanie (jazyky, rekvalifikácia...)</a:t>
            </a:r>
          </a:p>
          <a:p>
            <a:r>
              <a:rPr lang="sk-SK" dirty="0" smtClean="0"/>
              <a:t>kultúrne aktivity</a:t>
            </a:r>
          </a:p>
          <a:p>
            <a:r>
              <a:rPr lang="sk-SK" dirty="0" smtClean="0"/>
              <a:t>sprostredkovanie inej odbornej pomoci (psychológa, právnika)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vi-VN" dirty="0" smtClean="0"/>
              <a:t>Aktivit</a:t>
            </a:r>
            <a:r>
              <a:rPr lang="sk-SK" sz="3200" dirty="0" smtClean="0"/>
              <a:t>y</a:t>
            </a:r>
            <a:r>
              <a:rPr lang="vi-VN" dirty="0" smtClean="0"/>
              <a:t> realizujeme v rámci Programu Aktívne občianstvo a inklúzia podporený Nórskom, Islandom a Lichtenštajnskom, ktorý spravuje Nadácia Ekopolis, Nadácia pre deti Slovenska a SOCIA – nadácia na podporu sociálnych zmien.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554162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EURÓPSKY TYPOLÓGIA BEZDOMOVECTVA ETHOS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 smtClean="0"/>
              <a:t>Bez strechy</a:t>
            </a:r>
            <a:r>
              <a:rPr lang="sk-SK" dirty="0" smtClean="0"/>
              <a:t> (vonku, v nocľahárni)</a:t>
            </a:r>
          </a:p>
          <a:p>
            <a:endParaRPr lang="sk-SK" dirty="0"/>
          </a:p>
        </p:txBody>
      </p:sp>
      <p:pic>
        <p:nvPicPr>
          <p:cNvPr id="4" name="Obrázok 3" descr="\\Vydaj-hp\users\Public\Documents\Vydaj\Advocasy\poulicne_bezdomovectv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133600"/>
            <a:ext cx="3952786" cy="373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630362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>EURÓPSKY TYPOLÓGIA BEZDOMOVECTVA ETHOS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 smtClean="0"/>
              <a:t>Bez bytu</a:t>
            </a:r>
            <a:r>
              <a:rPr lang="sk-SK" dirty="0" smtClean="0"/>
              <a:t> (útulky, krátkodobé bývanie v komerčných </a:t>
            </a:r>
            <a:r>
              <a:rPr lang="sk-SK" dirty="0" err="1" smtClean="0"/>
              <a:t>ubytovňach</a:t>
            </a:r>
            <a:r>
              <a:rPr lang="sk-SK" dirty="0" smtClean="0"/>
              <a:t>, pred opustením z väzenia, zdrav. zariadenia, detský domov...)</a:t>
            </a:r>
          </a:p>
          <a:p>
            <a:endParaRPr lang="sk-SK" dirty="0"/>
          </a:p>
        </p:txBody>
      </p:sp>
      <p:pic>
        <p:nvPicPr>
          <p:cNvPr id="4" name="Obrázok 3" descr="\\Vydaj-hp\users\Public\Documents\Vydaj\Advocasy\komercna_ubytovna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819400"/>
            <a:ext cx="3897147" cy="3550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>EURÓPSKY TYPOLÓGIA BEZDOMOVECTVA ETHOS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 smtClean="0"/>
              <a:t>Neisté bývanie</a:t>
            </a:r>
            <a:r>
              <a:rPr lang="sk-SK" dirty="0" smtClean="0"/>
              <a:t> (prechodne u známych, ohrození vysťahovaním, osoby ohrozené domácim násilím)</a:t>
            </a:r>
          </a:p>
          <a:p>
            <a:endParaRPr lang="sk-SK" dirty="0"/>
          </a:p>
        </p:txBody>
      </p:sp>
      <p:pic>
        <p:nvPicPr>
          <p:cNvPr id="4" name="Obrázok 3" descr="\\Vydaj-hp\users\Public\Documents\Vydaj\Advocasy\pred_vystahovanim.JPE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506624"/>
            <a:ext cx="5029200" cy="366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>EURÓPSKY TYPOLÓGIA BEZDOMOVECTVA ETHOS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 smtClean="0"/>
              <a:t>Nevyhovujúce bývanie </a:t>
            </a:r>
            <a:r>
              <a:rPr lang="sk-SK" dirty="0" smtClean="0"/>
              <a:t>(chatrče, mobilné karavány, obývanie neobývateľných bytov, preľudnené byty...) </a:t>
            </a:r>
          </a:p>
          <a:p>
            <a:endParaRPr lang="sk-SK" dirty="0"/>
          </a:p>
        </p:txBody>
      </p:sp>
      <p:pic>
        <p:nvPicPr>
          <p:cNvPr id="4" name="Obrázok 3" descr="\\Vydaj-hp\users\Public\Documents\Vydaj\Advocasy\karavan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573632"/>
            <a:ext cx="4800600" cy="3446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706562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 smtClean="0"/>
              <a:t>PROGRAMY OZ PROTI PRÚDU, KTORÉ MAJÚ TERÉNNY CHARAKTER </a:t>
            </a:r>
            <a:r>
              <a:rPr lang="sk-SK" dirty="0" smtClean="0"/>
              <a:t/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k-SK" b="1" dirty="0" smtClean="0"/>
              <a:t>sociálna práca sa vykonáva ambulantnou a terénnou formou</a:t>
            </a:r>
          </a:p>
          <a:p>
            <a:pPr>
              <a:buNone/>
            </a:pPr>
            <a:r>
              <a:rPr lang="sk-SK" sz="1600" b="1" dirty="0" smtClean="0"/>
              <a:t>PROGRAM</a:t>
            </a:r>
            <a:r>
              <a:rPr lang="sk-SK" b="1" dirty="0" smtClean="0"/>
              <a:t> </a:t>
            </a:r>
            <a:r>
              <a:rPr lang="sk-SK" sz="3200" b="1" dirty="0" smtClean="0"/>
              <a:t>NOTA BENE </a:t>
            </a:r>
            <a:endParaRPr lang="sk-SK" sz="3200" dirty="0" smtClean="0"/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4" name="Obrázok 3" descr="\\Vydaj-hp\users\Public\Documents\Vydaj\Advocasy\PRDDAJCA_NOTABEN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971800"/>
            <a:ext cx="5029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PROGRAMY OZ PROTI PRÚDU, KTORÉ MAJÚ TERÉNNY CHARAKTER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sk-SK" sz="1400" b="1" dirty="0" smtClean="0"/>
          </a:p>
          <a:p>
            <a:pPr>
              <a:buNone/>
            </a:pPr>
            <a:r>
              <a:rPr lang="sk-SK" sz="1400" b="1" dirty="0" smtClean="0"/>
              <a:t>PROGRAM</a:t>
            </a:r>
            <a:r>
              <a:rPr lang="sk-SK" b="1" dirty="0" smtClean="0"/>
              <a:t> </a:t>
            </a:r>
            <a:r>
              <a:rPr lang="sk-SK" sz="2800" b="1" dirty="0" smtClean="0"/>
              <a:t>NOSIČI BATOŽÍN</a:t>
            </a:r>
            <a:endParaRPr lang="sk-SK" sz="2800" dirty="0" smtClean="0"/>
          </a:p>
          <a:p>
            <a:endParaRPr lang="sk-SK" dirty="0"/>
          </a:p>
        </p:txBody>
      </p:sp>
      <p:pic>
        <p:nvPicPr>
          <p:cNvPr id="4" name="Obrázok 3" descr="\\Vydaj-hp\users\Public\Documents\Vydaj\NAosici\fotky+video\foto z medii\5stanic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2297" y="2477134"/>
            <a:ext cx="4934903" cy="369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PROGRAMY OZ PROTI PRÚDU, KTORÉ MAJÚ TERÉNNY CHARAKTER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/>
              <a:t>RIEŠIME PROBLÉMOVÉ SITUÁCIE, KTORÉ SÚ VEDÚ ALEBO DRŽIA NAŠICH KLIENTOV V BEZDOMOVECTVE</a:t>
            </a:r>
          </a:p>
          <a:p>
            <a:r>
              <a:rPr lang="sk-SK" dirty="0" smtClean="0"/>
              <a:t>strata alebo problém udržať si </a:t>
            </a:r>
            <a:r>
              <a:rPr lang="sk-SK" b="1" dirty="0" smtClean="0"/>
              <a:t>bývanie</a:t>
            </a:r>
            <a:endParaRPr lang="sk-SK" dirty="0" smtClean="0"/>
          </a:p>
          <a:p>
            <a:r>
              <a:rPr lang="sk-SK" dirty="0" err="1" smtClean="0"/>
              <a:t>demotivácia</a:t>
            </a:r>
            <a:r>
              <a:rPr lang="sk-SK" dirty="0" smtClean="0"/>
              <a:t> legálne pracovať alebo dlhodobo udržať </a:t>
            </a:r>
            <a:r>
              <a:rPr lang="sk-SK" b="1" dirty="0" smtClean="0"/>
              <a:t>prácu</a:t>
            </a:r>
            <a:endParaRPr lang="sk-SK" dirty="0" smtClean="0"/>
          </a:p>
          <a:p>
            <a:r>
              <a:rPr lang="sk-SK" dirty="0" smtClean="0"/>
              <a:t>nezdravý životný štýl alebo podlomené </a:t>
            </a:r>
            <a:r>
              <a:rPr lang="sk-SK" b="1" dirty="0" smtClean="0"/>
              <a:t>zdravie</a:t>
            </a:r>
            <a:endParaRPr lang="sk-SK" dirty="0" smtClean="0"/>
          </a:p>
          <a:p>
            <a:r>
              <a:rPr lang="sk-SK" b="1" dirty="0" smtClean="0"/>
              <a:t>závislosti</a:t>
            </a:r>
            <a:endParaRPr lang="sk-SK" dirty="0" smtClean="0"/>
          </a:p>
          <a:p>
            <a:r>
              <a:rPr lang="sk-SK" dirty="0" smtClean="0"/>
              <a:t>neschopnosť narábať hospodárne s </a:t>
            </a:r>
            <a:r>
              <a:rPr lang="sk-SK" b="1" dirty="0" smtClean="0"/>
              <a:t>financiami</a:t>
            </a:r>
            <a:r>
              <a:rPr lang="sk-SK" dirty="0" smtClean="0"/>
              <a:t> (práca s príjmami a výdavkami, šporenie, dlhy)</a:t>
            </a:r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PROGRAMY OZ PROTI PRÚDU, KTORÉ MAJÚ TERÉNNY CHARAKTER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k-SK" b="1" dirty="0" smtClean="0"/>
              <a:t>ČINNOSTI REALIZOVANÉ V TERÉNE</a:t>
            </a:r>
          </a:p>
          <a:p>
            <a:pPr>
              <a:buNone/>
            </a:pPr>
            <a:endParaRPr lang="sk-SK" b="1" dirty="0" smtClean="0"/>
          </a:p>
          <a:p>
            <a:r>
              <a:rPr lang="sk-SK" dirty="0" smtClean="0"/>
              <a:t>základné a špecializované sociálne poradenstvo (individuálna práca)</a:t>
            </a:r>
          </a:p>
          <a:p>
            <a:r>
              <a:rPr lang="sk-SK" dirty="0" smtClean="0"/>
              <a:t>pracovný </a:t>
            </a:r>
            <a:r>
              <a:rPr lang="sk-SK" dirty="0" err="1" smtClean="0"/>
              <a:t>coatching</a:t>
            </a:r>
            <a:endParaRPr lang="sk-SK" dirty="0" smtClean="0"/>
          </a:p>
          <a:p>
            <a:r>
              <a:rPr lang="sk-SK" dirty="0" smtClean="0"/>
              <a:t>kontakt s predajcom Nota bene na predajnom mieste</a:t>
            </a:r>
          </a:p>
          <a:p>
            <a:r>
              <a:rPr lang="sk-SK" dirty="0" smtClean="0"/>
              <a:t>asistovanie a orientovanie sa pri jednaní na úrade,  právnikom</a:t>
            </a:r>
          </a:p>
          <a:p>
            <a:pPr>
              <a:buNone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jetok">
  <a:themeElements>
    <a:clrScheme name="Majetok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ajetok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ajetok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</TotalTime>
  <Words>184</Words>
  <Application>Microsoft Office PowerPoint</Application>
  <PresentationFormat>Prezentácia na obrazovke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Majetok</vt:lpstr>
      <vt:lpstr>TYPOLÓGIA BEZDOMOVECTVA A PRÁCA V ĽUĎMI BEZ DOMOVA V RÁMCI OZ PROTI PRÚDU  </vt:lpstr>
      <vt:lpstr> EURÓPSKY TYPOLÓGIA BEZDOMOVECTVA ETHOS </vt:lpstr>
      <vt:lpstr>EURÓPSKY TYPOLÓGIA BEZDOMOVECTVA ETHOS </vt:lpstr>
      <vt:lpstr>EURÓPSKY TYPOLÓGIA BEZDOMOVECTVA ETHOS</vt:lpstr>
      <vt:lpstr>EURÓPSKY TYPOLÓGIA BEZDOMOVECTVA ETHOS</vt:lpstr>
      <vt:lpstr>PROGRAMY OZ PROTI PRÚDU, KTORÉ MAJÚ TERÉNNY CHARAKTER  </vt:lpstr>
      <vt:lpstr>PROGRAMY OZ PROTI PRÚDU, KTORÉ MAJÚ TERÉNNY CHARAKTER</vt:lpstr>
      <vt:lpstr>PROGRAMY OZ PROTI PRÚDU, KTORÉ MAJÚ TERÉNNY CHARAKTER</vt:lpstr>
      <vt:lpstr>PROGRAMY OZ PROTI PRÚDU, KTORÉ MAJÚ TERÉNNY CHARAKTER</vt:lpstr>
      <vt:lpstr>ČINNOSTI REALIZOVANÉ AMBULANTNE DOPLŇUJÚC TERÉNNU PRÁCU </vt:lpstr>
      <vt:lpstr>Snímka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TYPOLÓGIA BEZDOMOVECTVA A PRÁCA V ĽUĎMI BEZ DOMOVA V RÁMCI OZ PROTI PRÚDU  </dc:title>
  <cp:lastModifiedBy>k</cp:lastModifiedBy>
  <cp:revision>7</cp:revision>
  <dcterms:modified xsi:type="dcterms:W3CDTF">2015-11-26T07:30:22Z</dcterms:modified>
</cp:coreProperties>
</file>