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1"/>
  </p:notesMasterIdLst>
  <p:sldIdLst>
    <p:sldId id="256" r:id="rId2"/>
    <p:sldId id="257" r:id="rId3"/>
    <p:sldId id="269" r:id="rId4"/>
    <p:sldId id="265" r:id="rId5"/>
    <p:sldId id="267" r:id="rId6"/>
    <p:sldId id="259" r:id="rId7"/>
    <p:sldId id="270" r:id="rId8"/>
    <p:sldId id="277" r:id="rId9"/>
    <p:sldId id="271" r:id="rId10"/>
    <p:sldId id="275" r:id="rId11"/>
    <p:sldId id="284" r:id="rId12"/>
    <p:sldId id="272" r:id="rId13"/>
    <p:sldId id="278" r:id="rId14"/>
    <p:sldId id="282" r:id="rId15"/>
    <p:sldId id="273" r:id="rId16"/>
    <p:sldId id="274" r:id="rId17"/>
    <p:sldId id="283" r:id="rId18"/>
    <p:sldId id="279" r:id="rId19"/>
    <p:sldId id="281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29D78A-5D19-4A6C-88EB-C962C1CA450D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sk-SK"/>
        </a:p>
      </dgm:t>
    </dgm:pt>
    <dgm:pt modelId="{EF5BC5E8-B1F5-46F7-A7A2-71E788FB9C2C}">
      <dgm:prSet phldrT="[Text]" custT="1"/>
      <dgm:spPr/>
      <dgm:t>
        <a:bodyPr/>
        <a:lstStyle/>
        <a:p>
          <a:r>
            <a:rPr lang="sk-SK" sz="1600" b="1" dirty="0">
              <a:latin typeface="Times New Roman" pitchFamily="18" charset="0"/>
              <a:cs typeface="Times New Roman" pitchFamily="18" charset="0"/>
            </a:rPr>
            <a:t>koncepcia  aktualizácie štandardov  a  námety AŠ</a:t>
          </a:r>
        </a:p>
      </dgm:t>
    </dgm:pt>
    <dgm:pt modelId="{9D07A6B4-EEFA-427B-B28D-1DF69EFA0F0F}" type="parTrans" cxnId="{4E412FEB-7DE1-4354-A712-B5B2AEC1DF97}">
      <dgm:prSet/>
      <dgm:spPr/>
      <dgm:t>
        <a:bodyPr/>
        <a:lstStyle/>
        <a:p>
          <a:endParaRPr lang="sk-SK"/>
        </a:p>
      </dgm:t>
    </dgm:pt>
    <dgm:pt modelId="{6FA7BBC5-EB7D-4564-8796-20EFB654A457}" type="sibTrans" cxnId="{4E412FEB-7DE1-4354-A712-B5B2AEC1DF97}">
      <dgm:prSet/>
      <dgm:spPr/>
      <dgm:t>
        <a:bodyPr/>
        <a:lstStyle/>
        <a:p>
          <a:endParaRPr lang="sk-SK"/>
        </a:p>
      </dgm:t>
    </dgm:pt>
    <dgm:pt modelId="{D45348B9-7076-48C2-B521-4D74321DF12B}">
      <dgm:prSet phldrT="[Text]" custT="1"/>
      <dgm:spPr/>
      <dgm:t>
        <a:bodyPr/>
        <a:lstStyle/>
        <a:p>
          <a:r>
            <a:rPr lang="sk-SK" sz="1600" dirty="0" smtClean="0">
              <a:latin typeface="Times New Roman" pitchFamily="18" charset="0"/>
              <a:cs typeface="Times New Roman" pitchFamily="18" charset="0"/>
            </a:rPr>
            <a:t>IA –projekt. manažéri a HK</a:t>
          </a:r>
          <a:endParaRPr lang="sk-SK" sz="1600" dirty="0">
            <a:latin typeface="Times New Roman" pitchFamily="18" charset="0"/>
            <a:cs typeface="Times New Roman" pitchFamily="18" charset="0"/>
          </a:endParaRPr>
        </a:p>
      </dgm:t>
    </dgm:pt>
    <dgm:pt modelId="{9E84B533-4D94-4AF2-B609-146408B26E1C}" type="parTrans" cxnId="{17424A74-AC17-44C8-BA7D-6E3FA2329588}">
      <dgm:prSet/>
      <dgm:spPr/>
      <dgm:t>
        <a:bodyPr/>
        <a:lstStyle/>
        <a:p>
          <a:endParaRPr lang="sk-SK"/>
        </a:p>
      </dgm:t>
    </dgm:pt>
    <dgm:pt modelId="{F469CA72-3412-4C19-96A6-2C84E4509103}" type="sibTrans" cxnId="{17424A74-AC17-44C8-BA7D-6E3FA2329588}">
      <dgm:prSet/>
      <dgm:spPr/>
      <dgm:t>
        <a:bodyPr/>
        <a:lstStyle/>
        <a:p>
          <a:endParaRPr lang="sk-SK"/>
        </a:p>
      </dgm:t>
    </dgm:pt>
    <dgm:pt modelId="{32474CFB-DE9E-4CE7-BDE7-043AED1EA968}">
      <dgm:prSet phldrT="[Text]"/>
      <dgm:spPr/>
      <dgm:t>
        <a:bodyPr/>
        <a:lstStyle/>
        <a:p>
          <a:r>
            <a:rPr lang="sk-SK" dirty="0">
              <a:latin typeface="Times New Roman" pitchFamily="18" charset="0"/>
              <a:cs typeface="Times New Roman" pitchFamily="18" charset="0"/>
            </a:rPr>
            <a:t>TSP, ATSP</a:t>
          </a:r>
        </a:p>
      </dgm:t>
    </dgm:pt>
    <dgm:pt modelId="{25EAFDE8-8F90-449B-9A5A-6750A97A5E46}" type="parTrans" cxnId="{942C5289-9940-432C-BBE4-59C16943CEBD}">
      <dgm:prSet/>
      <dgm:spPr/>
      <dgm:t>
        <a:bodyPr/>
        <a:lstStyle/>
        <a:p>
          <a:endParaRPr lang="sk-SK"/>
        </a:p>
      </dgm:t>
    </dgm:pt>
    <dgm:pt modelId="{76CFA9BF-81C1-4D9A-878B-5E6791429DED}" type="sibTrans" cxnId="{942C5289-9940-432C-BBE4-59C16943CEBD}">
      <dgm:prSet/>
      <dgm:spPr/>
      <dgm:t>
        <a:bodyPr/>
        <a:lstStyle/>
        <a:p>
          <a:endParaRPr lang="sk-SK"/>
        </a:p>
      </dgm:t>
    </dgm:pt>
    <dgm:pt modelId="{CBE04CF3-1E2D-4213-B03D-A4F9372F68E1}">
      <dgm:prSet phldrT="[Text]" custT="1"/>
      <dgm:spPr/>
      <dgm:t>
        <a:bodyPr/>
        <a:lstStyle/>
        <a:p>
          <a:r>
            <a:rPr lang="sk-SK" sz="1600" b="1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sk-SK" sz="1600" b="1" dirty="0">
              <a:latin typeface="Times New Roman" pitchFamily="18" charset="0"/>
              <a:cs typeface="Times New Roman" pitchFamily="18" charset="0"/>
            </a:rPr>
            <a:t>návrh štandardov </a:t>
          </a:r>
        </a:p>
      </dgm:t>
    </dgm:pt>
    <dgm:pt modelId="{3B899B7E-1009-432B-8F92-FA8FCB3F5329}" type="parTrans" cxnId="{0B1C7FCF-D6CE-4A97-A912-E98976D1E58C}">
      <dgm:prSet/>
      <dgm:spPr/>
      <dgm:t>
        <a:bodyPr/>
        <a:lstStyle/>
        <a:p>
          <a:endParaRPr lang="sk-SK"/>
        </a:p>
      </dgm:t>
    </dgm:pt>
    <dgm:pt modelId="{CA5494C9-045B-49D0-8A0D-471D8469A1D5}" type="sibTrans" cxnId="{0B1C7FCF-D6CE-4A97-A912-E98976D1E58C}">
      <dgm:prSet/>
      <dgm:spPr/>
      <dgm:t>
        <a:bodyPr/>
        <a:lstStyle/>
        <a:p>
          <a:endParaRPr lang="sk-SK"/>
        </a:p>
      </dgm:t>
    </dgm:pt>
    <dgm:pt modelId="{1CF8A204-000B-447A-86F6-7AED4EA7D440}">
      <dgm:prSet phldrT="[Text]"/>
      <dgm:spPr/>
      <dgm:t>
        <a:bodyPr/>
        <a:lstStyle/>
        <a:p>
          <a:r>
            <a:rPr lang="sk-SK">
              <a:latin typeface="Georgia" pitchFamily="18" charset="0"/>
            </a:rPr>
            <a:t>MPSVaR </a:t>
          </a:r>
        </a:p>
      </dgm:t>
    </dgm:pt>
    <dgm:pt modelId="{CB6299AB-CCF6-48F4-B9EC-EDFF61086246}" type="parTrans" cxnId="{1B47DBB5-99B3-44A9-ABE3-9BF4CC05B491}">
      <dgm:prSet/>
      <dgm:spPr/>
      <dgm:t>
        <a:bodyPr/>
        <a:lstStyle/>
        <a:p>
          <a:endParaRPr lang="sk-SK"/>
        </a:p>
      </dgm:t>
    </dgm:pt>
    <dgm:pt modelId="{67793134-0EA2-457F-96DA-87BDFD81D976}" type="sibTrans" cxnId="{1B47DBB5-99B3-44A9-ABE3-9BF4CC05B491}">
      <dgm:prSet/>
      <dgm:spPr/>
      <dgm:t>
        <a:bodyPr/>
        <a:lstStyle/>
        <a:p>
          <a:endParaRPr lang="sk-SK"/>
        </a:p>
      </dgm:t>
    </dgm:pt>
    <dgm:pt modelId="{F757648C-9FEA-44BB-9D56-6F8735C314F2}">
      <dgm:prSet phldrT="[Text]"/>
      <dgm:spPr/>
      <dgm:t>
        <a:bodyPr/>
        <a:lstStyle/>
        <a:p>
          <a:r>
            <a:rPr lang="sk-SK">
              <a:latin typeface="Georgia" pitchFamily="18" charset="0"/>
            </a:rPr>
            <a:t>RK TSP</a:t>
          </a:r>
        </a:p>
      </dgm:t>
    </dgm:pt>
    <dgm:pt modelId="{AD22B9F9-9292-49DE-81B3-4B4BE807BBA4}" type="parTrans" cxnId="{2CB99FF8-C573-475F-9743-23E0A86EDB15}">
      <dgm:prSet/>
      <dgm:spPr/>
      <dgm:t>
        <a:bodyPr/>
        <a:lstStyle/>
        <a:p>
          <a:endParaRPr lang="sk-SK"/>
        </a:p>
      </dgm:t>
    </dgm:pt>
    <dgm:pt modelId="{CF14DD8F-F81F-4B91-9137-D6A325EADC6C}" type="sibTrans" cxnId="{2CB99FF8-C573-475F-9743-23E0A86EDB15}">
      <dgm:prSet/>
      <dgm:spPr/>
      <dgm:t>
        <a:bodyPr/>
        <a:lstStyle/>
        <a:p>
          <a:endParaRPr lang="sk-SK"/>
        </a:p>
      </dgm:t>
    </dgm:pt>
    <dgm:pt modelId="{28A34195-F0C3-4DBA-B2D3-942E70F7B37B}">
      <dgm:prSet phldrT="[Text]" custT="1"/>
      <dgm:spPr/>
      <dgm:t>
        <a:bodyPr/>
        <a:lstStyle/>
        <a:p>
          <a:r>
            <a:rPr lang="sk-SK" sz="1600" b="1" dirty="0" smtClean="0">
              <a:latin typeface="Times New Roman" pitchFamily="18" charset="0"/>
              <a:cs typeface="Times New Roman" pitchFamily="18" charset="0"/>
            </a:rPr>
            <a:t>2. návrh </a:t>
          </a:r>
          <a:r>
            <a:rPr lang="sk-SK" sz="1600" b="1" dirty="0">
              <a:latin typeface="Times New Roman" pitchFamily="18" charset="0"/>
              <a:cs typeface="Times New Roman" pitchFamily="18" charset="0"/>
            </a:rPr>
            <a:t>štandardov </a:t>
          </a:r>
        </a:p>
      </dgm:t>
    </dgm:pt>
    <dgm:pt modelId="{493FBE8C-CBF3-4C65-93F6-32AE3A33380B}" type="parTrans" cxnId="{A8809AA8-1251-491B-8C64-8970E04A2A51}">
      <dgm:prSet/>
      <dgm:spPr/>
      <dgm:t>
        <a:bodyPr/>
        <a:lstStyle/>
        <a:p>
          <a:endParaRPr lang="sk-SK"/>
        </a:p>
      </dgm:t>
    </dgm:pt>
    <dgm:pt modelId="{9B64837C-7CAF-4D4B-A2CD-01747BB69550}" type="sibTrans" cxnId="{A8809AA8-1251-491B-8C64-8970E04A2A51}">
      <dgm:prSet/>
      <dgm:spPr/>
      <dgm:t>
        <a:bodyPr/>
        <a:lstStyle/>
        <a:p>
          <a:endParaRPr lang="sk-SK"/>
        </a:p>
      </dgm:t>
    </dgm:pt>
    <dgm:pt modelId="{6B1F3508-536F-4B48-85AD-BEC6705122D5}">
      <dgm:prSet phldrT="[Text]"/>
      <dgm:spPr/>
      <dgm:t>
        <a:bodyPr/>
        <a:lstStyle/>
        <a:p>
          <a:r>
            <a:rPr lang="sk-SK" dirty="0">
              <a:latin typeface="Times New Roman" pitchFamily="18" charset="0"/>
              <a:cs typeface="Times New Roman" pitchFamily="18" charset="0"/>
            </a:rPr>
            <a:t>vzdelávatelia</a:t>
          </a:r>
        </a:p>
      </dgm:t>
    </dgm:pt>
    <dgm:pt modelId="{50226963-15E0-48E9-86FE-4BB5B599FE10}" type="parTrans" cxnId="{42ECE4DD-588B-4964-A926-ACA32498D393}">
      <dgm:prSet/>
      <dgm:spPr/>
      <dgm:t>
        <a:bodyPr/>
        <a:lstStyle/>
        <a:p>
          <a:endParaRPr lang="sk-SK"/>
        </a:p>
      </dgm:t>
    </dgm:pt>
    <dgm:pt modelId="{5424FCFF-C4E9-4D4D-BF41-BCC8BBD27F4C}" type="sibTrans" cxnId="{42ECE4DD-588B-4964-A926-ACA32498D393}">
      <dgm:prSet/>
      <dgm:spPr/>
      <dgm:t>
        <a:bodyPr/>
        <a:lstStyle/>
        <a:p>
          <a:endParaRPr lang="sk-SK"/>
        </a:p>
      </dgm:t>
    </dgm:pt>
    <dgm:pt modelId="{09D55EAE-CF70-4AC5-AC34-81388F8E06FD}">
      <dgm:prSet phldrT="[Text]"/>
      <dgm:spPr/>
      <dgm:t>
        <a:bodyPr/>
        <a:lstStyle/>
        <a:p>
          <a:r>
            <a:rPr lang="sk-SK" dirty="0" smtClean="0">
              <a:latin typeface="Georgia" pitchFamily="18" charset="0"/>
            </a:rPr>
            <a:t> </a:t>
          </a:r>
          <a:r>
            <a:rPr lang="sk-SK" dirty="0">
              <a:latin typeface="Times New Roman" pitchFamily="18" charset="0"/>
              <a:cs typeface="Times New Roman" pitchFamily="18" charset="0"/>
            </a:rPr>
            <a:t>aktéri TSP</a:t>
          </a:r>
        </a:p>
      </dgm:t>
    </dgm:pt>
    <dgm:pt modelId="{34C79090-1B91-4A64-B3B5-E2ECD2A3C5AF}" type="parTrans" cxnId="{4D287F9F-5F0A-4490-AD8C-469353F21325}">
      <dgm:prSet/>
      <dgm:spPr/>
      <dgm:t>
        <a:bodyPr/>
        <a:lstStyle/>
        <a:p>
          <a:endParaRPr lang="sk-SK"/>
        </a:p>
      </dgm:t>
    </dgm:pt>
    <dgm:pt modelId="{F7A0C6EF-DA3D-43FF-9372-C467933CBC6F}" type="sibTrans" cxnId="{4D287F9F-5F0A-4490-AD8C-469353F21325}">
      <dgm:prSet/>
      <dgm:spPr/>
      <dgm:t>
        <a:bodyPr/>
        <a:lstStyle/>
        <a:p>
          <a:endParaRPr lang="sk-SK"/>
        </a:p>
      </dgm:t>
    </dgm:pt>
    <dgm:pt modelId="{0614D62A-0803-4F9E-A494-7F345BE2F4C8}">
      <dgm:prSet custT="1"/>
      <dgm:spPr/>
      <dgm:t>
        <a:bodyPr/>
        <a:lstStyle/>
        <a:p>
          <a:r>
            <a:rPr lang="sk-SK" sz="1600" b="1" dirty="0" smtClean="0">
              <a:latin typeface="Times New Roman" pitchFamily="18" charset="0"/>
              <a:cs typeface="Times New Roman" pitchFamily="18" charset="0"/>
            </a:rPr>
            <a:t>zámer aktualizovať štandardy </a:t>
          </a:r>
          <a:r>
            <a:rPr lang="sk-SK" sz="1600" b="1" dirty="0">
              <a:latin typeface="Times New Roman" pitchFamily="18" charset="0"/>
              <a:cs typeface="Times New Roman" pitchFamily="18" charset="0"/>
            </a:rPr>
            <a:t>terénnej </a:t>
          </a:r>
          <a:r>
            <a:rPr lang="sk-SK" sz="1600" b="1" dirty="0" smtClean="0">
              <a:latin typeface="Times New Roman" pitchFamily="18" charset="0"/>
              <a:cs typeface="Times New Roman" pitchFamily="18" charset="0"/>
            </a:rPr>
            <a:t>SP  pre MRK</a:t>
          </a:r>
          <a:endParaRPr lang="sk-SK" sz="1600" b="1" dirty="0">
            <a:latin typeface="Times New Roman" pitchFamily="18" charset="0"/>
            <a:cs typeface="Times New Roman" pitchFamily="18" charset="0"/>
          </a:endParaRPr>
        </a:p>
      </dgm:t>
    </dgm:pt>
    <dgm:pt modelId="{12AEF5D8-BFBE-4DE6-B5B0-1FA2A104517A}" type="parTrans" cxnId="{4F2AF6D5-E945-43BD-AEE7-66DAEED65758}">
      <dgm:prSet/>
      <dgm:spPr/>
      <dgm:t>
        <a:bodyPr/>
        <a:lstStyle/>
        <a:p>
          <a:endParaRPr lang="sk-SK"/>
        </a:p>
      </dgm:t>
    </dgm:pt>
    <dgm:pt modelId="{C815CF68-5D54-48A0-A1BA-33768BA0CE0F}" type="sibTrans" cxnId="{4F2AF6D5-E945-43BD-AEE7-66DAEED65758}">
      <dgm:prSet/>
      <dgm:spPr/>
      <dgm:t>
        <a:bodyPr/>
        <a:lstStyle/>
        <a:p>
          <a:endParaRPr lang="sk-SK"/>
        </a:p>
      </dgm:t>
    </dgm:pt>
    <dgm:pt modelId="{E86430D7-B613-46CC-8E61-AFDF1A616FAA}">
      <dgm:prSet/>
      <dgm:spPr/>
      <dgm:t>
        <a:bodyPr/>
        <a:lstStyle/>
        <a:p>
          <a:r>
            <a:rPr lang="sk-SK" dirty="0" smtClean="0">
              <a:latin typeface="Times New Roman" pitchFamily="18" charset="0"/>
              <a:cs typeface="Times New Roman" pitchFamily="18" charset="0"/>
            </a:rPr>
            <a:t> aktéri </a:t>
          </a:r>
          <a:r>
            <a:rPr lang="sk-SK" dirty="0">
              <a:latin typeface="Times New Roman" pitchFamily="18" charset="0"/>
              <a:cs typeface="Times New Roman" pitchFamily="18" charset="0"/>
            </a:rPr>
            <a:t>TSP</a:t>
          </a:r>
        </a:p>
      </dgm:t>
    </dgm:pt>
    <dgm:pt modelId="{CABFDE24-0F33-4622-8A7C-8BBA5C263B3B}" type="parTrans" cxnId="{F5C284A3-9EE2-483D-A0B6-C01FB284B85C}">
      <dgm:prSet/>
      <dgm:spPr/>
      <dgm:t>
        <a:bodyPr/>
        <a:lstStyle/>
        <a:p>
          <a:endParaRPr lang="sk-SK"/>
        </a:p>
      </dgm:t>
    </dgm:pt>
    <dgm:pt modelId="{20F74421-ECD5-4476-B19D-BF0D0FE150B7}" type="sibTrans" cxnId="{F5C284A3-9EE2-483D-A0B6-C01FB284B85C}">
      <dgm:prSet/>
      <dgm:spPr/>
      <dgm:t>
        <a:bodyPr/>
        <a:lstStyle/>
        <a:p>
          <a:endParaRPr lang="sk-SK"/>
        </a:p>
      </dgm:t>
    </dgm:pt>
    <dgm:pt modelId="{3E094E17-9229-4864-866F-7084460FC894}">
      <dgm:prSet/>
      <dgm:spPr/>
      <dgm:t>
        <a:bodyPr/>
        <a:lstStyle/>
        <a:p>
          <a:r>
            <a:rPr lang="sk-SK" dirty="0">
              <a:latin typeface="Times New Roman" pitchFamily="18" charset="0"/>
              <a:cs typeface="Times New Roman" pitchFamily="18" charset="0"/>
            </a:rPr>
            <a:t>TSP a RK, HK a i</a:t>
          </a:r>
          <a:r>
            <a:rPr lang="sk-SK" dirty="0">
              <a:latin typeface="Georgia" pitchFamily="18" charset="0"/>
            </a:rPr>
            <a:t>. </a:t>
          </a:r>
        </a:p>
      </dgm:t>
    </dgm:pt>
    <dgm:pt modelId="{B5692110-2701-4366-886B-4AF9E5EADA5E}" type="parTrans" cxnId="{FF926E36-B10A-42B4-AEE1-65905CEB8277}">
      <dgm:prSet/>
      <dgm:spPr/>
      <dgm:t>
        <a:bodyPr/>
        <a:lstStyle/>
        <a:p>
          <a:endParaRPr lang="sk-SK"/>
        </a:p>
      </dgm:t>
    </dgm:pt>
    <dgm:pt modelId="{BE4C312D-5A59-4196-BA3F-984B67AA146F}" type="sibTrans" cxnId="{FF926E36-B10A-42B4-AEE1-65905CEB8277}">
      <dgm:prSet/>
      <dgm:spPr/>
      <dgm:t>
        <a:bodyPr/>
        <a:lstStyle/>
        <a:p>
          <a:endParaRPr lang="sk-SK"/>
        </a:p>
      </dgm:t>
    </dgm:pt>
    <dgm:pt modelId="{7ABCB9E3-523C-4AF1-8185-36EA3CCA2D8F}">
      <dgm:prSet custT="1"/>
      <dgm:spPr/>
      <dgm:t>
        <a:bodyPr/>
        <a:lstStyle/>
        <a:p>
          <a:r>
            <a:rPr lang="sk-SK" sz="1600" dirty="0" smtClean="0">
              <a:latin typeface="Times New Roman" pitchFamily="18" charset="0"/>
              <a:cs typeface="Times New Roman" pitchFamily="18" charset="0"/>
            </a:rPr>
            <a:t>regionálni k. </a:t>
          </a:r>
          <a:r>
            <a:rPr lang="sk-SK" sz="1600" dirty="0">
              <a:latin typeface="Times New Roman" pitchFamily="18" charset="0"/>
              <a:cs typeface="Times New Roman" pitchFamily="18" charset="0"/>
            </a:rPr>
            <a:t>TSP</a:t>
          </a:r>
        </a:p>
      </dgm:t>
    </dgm:pt>
    <dgm:pt modelId="{53494D99-2D20-4B76-90F0-9F89C0DC4817}" type="parTrans" cxnId="{8D6663EF-4D72-42F9-8678-87CC8B5E70B6}">
      <dgm:prSet/>
      <dgm:spPr/>
      <dgm:t>
        <a:bodyPr/>
        <a:lstStyle/>
        <a:p>
          <a:endParaRPr lang="sk-SK"/>
        </a:p>
      </dgm:t>
    </dgm:pt>
    <dgm:pt modelId="{D7E2BAA5-BDD6-44F4-A254-594C0B2954D6}" type="sibTrans" cxnId="{8D6663EF-4D72-42F9-8678-87CC8B5E70B6}">
      <dgm:prSet/>
      <dgm:spPr/>
      <dgm:t>
        <a:bodyPr/>
        <a:lstStyle/>
        <a:p>
          <a:endParaRPr lang="sk-SK"/>
        </a:p>
      </dgm:t>
    </dgm:pt>
    <dgm:pt modelId="{CFE3361B-3131-4CD7-934C-3AC4F98946DA}">
      <dgm:prSet custT="1"/>
      <dgm:spPr/>
      <dgm:t>
        <a:bodyPr/>
        <a:lstStyle/>
        <a:p>
          <a:r>
            <a:rPr lang="sk-SK" sz="1600" dirty="0">
              <a:latin typeface="Times New Roman" pitchFamily="18" charset="0"/>
              <a:cs typeface="Times New Roman" pitchFamily="18" charset="0"/>
            </a:rPr>
            <a:t>odborníci </a:t>
          </a:r>
          <a:r>
            <a:rPr lang="sk-SK" sz="1600" dirty="0" smtClean="0">
              <a:latin typeface="Times New Roman" pitchFamily="18" charset="0"/>
              <a:cs typeface="Times New Roman" pitchFamily="18" charset="0"/>
            </a:rPr>
            <a:t>a  pedagógovia v </a:t>
          </a:r>
          <a:r>
            <a:rPr lang="sk-SK" sz="1600" dirty="0">
              <a:latin typeface="Times New Roman" pitchFamily="18" charset="0"/>
              <a:cs typeface="Times New Roman" pitchFamily="18" charset="0"/>
            </a:rPr>
            <a:t>TSP</a:t>
          </a:r>
        </a:p>
      </dgm:t>
    </dgm:pt>
    <dgm:pt modelId="{850CEBC8-C4AC-4BF8-8EDE-325F06837A7E}" type="parTrans" cxnId="{C8FB0AFD-A3DB-4D51-8C94-13FC8A5BF669}">
      <dgm:prSet/>
      <dgm:spPr/>
      <dgm:t>
        <a:bodyPr/>
        <a:lstStyle/>
        <a:p>
          <a:endParaRPr lang="sk-SK"/>
        </a:p>
      </dgm:t>
    </dgm:pt>
    <dgm:pt modelId="{54F72F16-7B89-4BA8-B79D-2F8092357D26}" type="sibTrans" cxnId="{C8FB0AFD-A3DB-4D51-8C94-13FC8A5BF669}">
      <dgm:prSet/>
      <dgm:spPr/>
      <dgm:t>
        <a:bodyPr/>
        <a:lstStyle/>
        <a:p>
          <a:endParaRPr lang="sk-SK"/>
        </a:p>
      </dgm:t>
    </dgm:pt>
    <dgm:pt modelId="{B1564C73-FCBD-4CBB-A23A-0410E62C8232}">
      <dgm:prSet custT="1"/>
      <dgm:spPr/>
      <dgm:t>
        <a:bodyPr/>
        <a:lstStyle/>
        <a:p>
          <a:r>
            <a:rPr lang="sk-SK" sz="1600" dirty="0" smtClean="0">
              <a:latin typeface="Times New Roman" pitchFamily="18" charset="0"/>
              <a:cs typeface="Times New Roman" pitchFamily="18" charset="0"/>
            </a:rPr>
            <a:t>vykonávatelia TSP, MNO</a:t>
          </a:r>
          <a:endParaRPr lang="sk-SK" sz="1600" dirty="0">
            <a:latin typeface="Times New Roman" pitchFamily="18" charset="0"/>
            <a:cs typeface="Times New Roman" pitchFamily="18" charset="0"/>
          </a:endParaRPr>
        </a:p>
      </dgm:t>
    </dgm:pt>
    <dgm:pt modelId="{E15E6829-718F-4A24-A854-E97BE0566D10}" type="parTrans" cxnId="{A84BBF94-0D54-4023-AC44-51D9DD8E41AF}">
      <dgm:prSet/>
      <dgm:spPr/>
      <dgm:t>
        <a:bodyPr/>
        <a:lstStyle/>
        <a:p>
          <a:endParaRPr lang="sk-SK"/>
        </a:p>
      </dgm:t>
    </dgm:pt>
    <dgm:pt modelId="{8578E8D1-0A13-488C-AD22-24C0BF74EABB}" type="sibTrans" cxnId="{A84BBF94-0D54-4023-AC44-51D9DD8E41AF}">
      <dgm:prSet/>
      <dgm:spPr/>
      <dgm:t>
        <a:bodyPr/>
        <a:lstStyle/>
        <a:p>
          <a:endParaRPr lang="sk-SK"/>
        </a:p>
      </dgm:t>
    </dgm:pt>
    <dgm:pt modelId="{26D2FF1E-07F2-4736-BE25-D6632C340B3B}">
      <dgm:prSet custT="1"/>
      <dgm:spPr/>
      <dgm:t>
        <a:bodyPr/>
        <a:lstStyle/>
        <a:p>
          <a:r>
            <a:rPr lang="sk-SK" sz="1600" dirty="0">
              <a:latin typeface="Times New Roman" pitchFamily="18" charset="0"/>
              <a:cs typeface="Times New Roman" pitchFamily="18" charset="0"/>
            </a:rPr>
            <a:t>experti pre TSP v SVK</a:t>
          </a:r>
        </a:p>
      </dgm:t>
    </dgm:pt>
    <dgm:pt modelId="{FAEB8F70-C88F-4F84-9AF4-809175DE77BE}" type="parTrans" cxnId="{1903C354-7C6B-4C5A-A1F9-14FFEEE6E07C}">
      <dgm:prSet/>
      <dgm:spPr/>
      <dgm:t>
        <a:bodyPr/>
        <a:lstStyle/>
        <a:p>
          <a:endParaRPr lang="sk-SK"/>
        </a:p>
      </dgm:t>
    </dgm:pt>
    <dgm:pt modelId="{4BC39ED4-BEE2-4866-AB7A-6F3894890DE8}" type="sibTrans" cxnId="{1903C354-7C6B-4C5A-A1F9-14FFEEE6E07C}">
      <dgm:prSet/>
      <dgm:spPr/>
      <dgm:t>
        <a:bodyPr/>
        <a:lstStyle/>
        <a:p>
          <a:endParaRPr lang="sk-SK"/>
        </a:p>
      </dgm:t>
    </dgm:pt>
    <dgm:pt modelId="{E2A4BD31-A377-4373-91F8-2FC0FEC8C7DA}" type="pres">
      <dgm:prSet presAssocID="{8729D78A-5D19-4A6C-88EB-C962C1CA450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4445ECA7-93F5-4BE8-B021-DE8281F3A9D0}" type="pres">
      <dgm:prSet presAssocID="{28A34195-F0C3-4DBA-B2D3-942E70F7B37B}" presName="boxAndChildren" presStyleCnt="0"/>
      <dgm:spPr/>
      <dgm:t>
        <a:bodyPr/>
        <a:lstStyle/>
        <a:p>
          <a:endParaRPr lang="sk-SK"/>
        </a:p>
      </dgm:t>
    </dgm:pt>
    <dgm:pt modelId="{A4722E65-14CF-44F1-BF96-6CA22FE5FC8B}" type="pres">
      <dgm:prSet presAssocID="{28A34195-F0C3-4DBA-B2D3-942E70F7B37B}" presName="parentTextBox" presStyleLbl="node1" presStyleIdx="0" presStyleCnt="4"/>
      <dgm:spPr/>
      <dgm:t>
        <a:bodyPr/>
        <a:lstStyle/>
        <a:p>
          <a:endParaRPr lang="sk-SK"/>
        </a:p>
      </dgm:t>
    </dgm:pt>
    <dgm:pt modelId="{B8DD8D2A-4715-4EC9-9553-2555F2D41E96}" type="pres">
      <dgm:prSet presAssocID="{28A34195-F0C3-4DBA-B2D3-942E70F7B37B}" presName="entireBox" presStyleLbl="node1" presStyleIdx="0" presStyleCnt="4"/>
      <dgm:spPr/>
      <dgm:t>
        <a:bodyPr/>
        <a:lstStyle/>
        <a:p>
          <a:endParaRPr lang="sk-SK"/>
        </a:p>
      </dgm:t>
    </dgm:pt>
    <dgm:pt modelId="{641C8590-10EA-4D72-8009-7E1ADF716D66}" type="pres">
      <dgm:prSet presAssocID="{28A34195-F0C3-4DBA-B2D3-942E70F7B37B}" presName="descendantBox" presStyleCnt="0"/>
      <dgm:spPr/>
      <dgm:t>
        <a:bodyPr/>
        <a:lstStyle/>
        <a:p>
          <a:endParaRPr lang="sk-SK"/>
        </a:p>
      </dgm:t>
    </dgm:pt>
    <dgm:pt modelId="{F87DA2A6-F44B-40CD-8513-20A412FE7D9D}" type="pres">
      <dgm:prSet presAssocID="{6B1F3508-536F-4B48-85AD-BEC6705122D5}" presName="childTextBox" presStyleLbl="fgAccFollowNode1" presStyleIdx="0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A0FD477-BA48-43F3-9349-62667A85F46C}" type="pres">
      <dgm:prSet presAssocID="{3E094E17-9229-4864-866F-7084460FC894}" presName="childTextBox" presStyleLbl="fgAccFollowNode1" presStyleIdx="1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064863F-93A2-48D7-8D5A-83512AA38031}" type="pres">
      <dgm:prSet presAssocID="{09D55EAE-CF70-4AC5-AC34-81388F8E06FD}" presName="childTextBox" presStyleLbl="fgAccFollowNode1" presStyleIdx="2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FA49369-B4FA-439A-A3A1-B654DF4EC8A3}" type="pres">
      <dgm:prSet presAssocID="{CA5494C9-045B-49D0-8A0D-471D8469A1D5}" presName="sp" presStyleCnt="0"/>
      <dgm:spPr/>
      <dgm:t>
        <a:bodyPr/>
        <a:lstStyle/>
        <a:p>
          <a:endParaRPr lang="sk-SK"/>
        </a:p>
      </dgm:t>
    </dgm:pt>
    <dgm:pt modelId="{CF3171B5-B437-483E-8EEE-89D5CEBEC5CF}" type="pres">
      <dgm:prSet presAssocID="{CBE04CF3-1E2D-4213-B03D-A4F9372F68E1}" presName="arrowAndChildren" presStyleCnt="0"/>
      <dgm:spPr/>
      <dgm:t>
        <a:bodyPr/>
        <a:lstStyle/>
        <a:p>
          <a:endParaRPr lang="sk-SK"/>
        </a:p>
      </dgm:t>
    </dgm:pt>
    <dgm:pt modelId="{21039DE4-D4D1-4696-A8AE-F764E03CBCDA}" type="pres">
      <dgm:prSet presAssocID="{CBE04CF3-1E2D-4213-B03D-A4F9372F68E1}" presName="parentTextArrow" presStyleLbl="node1" presStyleIdx="0" presStyleCnt="4"/>
      <dgm:spPr/>
      <dgm:t>
        <a:bodyPr/>
        <a:lstStyle/>
        <a:p>
          <a:endParaRPr lang="sk-SK"/>
        </a:p>
      </dgm:t>
    </dgm:pt>
    <dgm:pt modelId="{10A31CC7-8157-4849-9475-3F3D7BDC5DBA}" type="pres">
      <dgm:prSet presAssocID="{CBE04CF3-1E2D-4213-B03D-A4F9372F68E1}" presName="arrow" presStyleLbl="node1" presStyleIdx="1" presStyleCnt="4"/>
      <dgm:spPr/>
      <dgm:t>
        <a:bodyPr/>
        <a:lstStyle/>
        <a:p>
          <a:endParaRPr lang="sk-SK"/>
        </a:p>
      </dgm:t>
    </dgm:pt>
    <dgm:pt modelId="{14D792A7-8FD8-4D6A-862C-841AC9B02632}" type="pres">
      <dgm:prSet presAssocID="{CBE04CF3-1E2D-4213-B03D-A4F9372F68E1}" presName="descendantArrow" presStyleCnt="0"/>
      <dgm:spPr/>
      <dgm:t>
        <a:bodyPr/>
        <a:lstStyle/>
        <a:p>
          <a:endParaRPr lang="sk-SK"/>
        </a:p>
      </dgm:t>
    </dgm:pt>
    <dgm:pt modelId="{0AF71816-1192-4F8B-88A6-12F392A16822}" type="pres">
      <dgm:prSet presAssocID="{1CF8A204-000B-447A-86F6-7AED4EA7D440}" presName="childTextArrow" presStyleLbl="fgAccFollowNode1" presStyleIdx="3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54F8991-B26B-43B3-8140-3150A3B25CBA}" type="pres">
      <dgm:prSet presAssocID="{F757648C-9FEA-44BB-9D56-6F8735C314F2}" presName="childTextArrow" presStyleLbl="fgAccFollowNode1" presStyleIdx="4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2823DE20-B759-494A-9702-93B423B32529}" type="pres">
      <dgm:prSet presAssocID="{E86430D7-B613-46CC-8E61-AFDF1A616FAA}" presName="childTextArrow" presStyleLbl="fgAccFollowNode1" presStyleIdx="5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BFF0A54-00B5-4FF1-8E50-AB8FD338AB1E}" type="pres">
      <dgm:prSet presAssocID="{6FA7BBC5-EB7D-4564-8796-20EFB654A457}" presName="sp" presStyleCnt="0"/>
      <dgm:spPr/>
      <dgm:t>
        <a:bodyPr/>
        <a:lstStyle/>
        <a:p>
          <a:endParaRPr lang="sk-SK"/>
        </a:p>
      </dgm:t>
    </dgm:pt>
    <dgm:pt modelId="{860E0081-2D6A-4C79-B23B-18350FEDC373}" type="pres">
      <dgm:prSet presAssocID="{EF5BC5E8-B1F5-46F7-A7A2-71E788FB9C2C}" presName="arrowAndChildren" presStyleCnt="0"/>
      <dgm:spPr/>
      <dgm:t>
        <a:bodyPr/>
        <a:lstStyle/>
        <a:p>
          <a:endParaRPr lang="sk-SK"/>
        </a:p>
      </dgm:t>
    </dgm:pt>
    <dgm:pt modelId="{2CD48EB0-0D4E-4373-A221-E0A4762770ED}" type="pres">
      <dgm:prSet presAssocID="{EF5BC5E8-B1F5-46F7-A7A2-71E788FB9C2C}" presName="parentTextArrow" presStyleLbl="node1" presStyleIdx="1" presStyleCnt="4"/>
      <dgm:spPr/>
      <dgm:t>
        <a:bodyPr/>
        <a:lstStyle/>
        <a:p>
          <a:endParaRPr lang="sk-SK"/>
        </a:p>
      </dgm:t>
    </dgm:pt>
    <dgm:pt modelId="{C5A699BA-021F-4CBA-ABEB-76C1352D0D67}" type="pres">
      <dgm:prSet presAssocID="{EF5BC5E8-B1F5-46F7-A7A2-71E788FB9C2C}" presName="arrow" presStyleLbl="node1" presStyleIdx="2" presStyleCnt="4" custLinFactNeighborX="1438" custLinFactNeighborY="1456"/>
      <dgm:spPr/>
      <dgm:t>
        <a:bodyPr/>
        <a:lstStyle/>
        <a:p>
          <a:endParaRPr lang="sk-SK"/>
        </a:p>
      </dgm:t>
    </dgm:pt>
    <dgm:pt modelId="{3EB331D3-A898-423E-84CE-61704821AA3A}" type="pres">
      <dgm:prSet presAssocID="{EF5BC5E8-B1F5-46F7-A7A2-71E788FB9C2C}" presName="descendantArrow" presStyleCnt="0"/>
      <dgm:spPr/>
      <dgm:t>
        <a:bodyPr/>
        <a:lstStyle/>
        <a:p>
          <a:endParaRPr lang="sk-SK"/>
        </a:p>
      </dgm:t>
    </dgm:pt>
    <dgm:pt modelId="{EF8DD5C0-DD32-4B9A-A91C-BDF1447DFE20}" type="pres">
      <dgm:prSet presAssocID="{D45348B9-7076-48C2-B521-4D74321DF12B}" presName="childTextArrow" presStyleLbl="fgAccFollowNode1" presStyleIdx="6" presStyleCnt="12" custScaleX="102896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A651AB2-D12B-4549-8D99-3E1EA8071376}" type="pres">
      <dgm:prSet presAssocID="{26D2FF1E-07F2-4736-BE25-D6632C340B3B}" presName="childTextArrow" presStyleLbl="fgAccFollowNode1" presStyleIdx="7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F4AB3FE1-250D-403A-8B0D-E513C43D367C}" type="pres">
      <dgm:prSet presAssocID="{32474CFB-DE9E-4CE7-BDE7-043AED1EA968}" presName="childTextArrow" presStyleLbl="fgAccFollowNode1" presStyleIdx="8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50CAB2B-B024-4F3A-82B8-5344DE75602E}" type="pres">
      <dgm:prSet presAssocID="{C815CF68-5D54-48A0-A1BA-33768BA0CE0F}" presName="sp" presStyleCnt="0"/>
      <dgm:spPr/>
      <dgm:t>
        <a:bodyPr/>
        <a:lstStyle/>
        <a:p>
          <a:endParaRPr lang="sk-SK"/>
        </a:p>
      </dgm:t>
    </dgm:pt>
    <dgm:pt modelId="{D5D1AC86-68AC-4FCE-A8BC-C30515CD9CBE}" type="pres">
      <dgm:prSet presAssocID="{0614D62A-0803-4F9E-A494-7F345BE2F4C8}" presName="arrowAndChildren" presStyleCnt="0"/>
      <dgm:spPr/>
      <dgm:t>
        <a:bodyPr/>
        <a:lstStyle/>
        <a:p>
          <a:endParaRPr lang="sk-SK"/>
        </a:p>
      </dgm:t>
    </dgm:pt>
    <dgm:pt modelId="{FD12FB77-28D2-40E7-8641-FBEE4F13F4BE}" type="pres">
      <dgm:prSet presAssocID="{0614D62A-0803-4F9E-A494-7F345BE2F4C8}" presName="parentTextArrow" presStyleLbl="node1" presStyleIdx="2" presStyleCnt="4" custLinFactX="-19538126" custLinFactY="-92400000" custLinFactNeighborX="-19600000" custLinFactNeighborY="-92476190"/>
      <dgm:spPr/>
      <dgm:t>
        <a:bodyPr/>
        <a:lstStyle/>
        <a:p>
          <a:endParaRPr lang="sk-SK"/>
        </a:p>
      </dgm:t>
    </dgm:pt>
    <dgm:pt modelId="{C4E7A861-2E51-4D71-9532-9E8907EBCFEF}" type="pres">
      <dgm:prSet presAssocID="{0614D62A-0803-4F9E-A494-7F345BE2F4C8}" presName="arrow" presStyleLbl="node1" presStyleIdx="3" presStyleCnt="4" custLinFactNeighborX="3386"/>
      <dgm:spPr/>
      <dgm:t>
        <a:bodyPr/>
        <a:lstStyle/>
        <a:p>
          <a:endParaRPr lang="sk-SK"/>
        </a:p>
      </dgm:t>
    </dgm:pt>
    <dgm:pt modelId="{0816497C-01C0-450C-AF8C-D8A7613BCC85}" type="pres">
      <dgm:prSet presAssocID="{0614D62A-0803-4F9E-A494-7F345BE2F4C8}" presName="descendantArrow" presStyleCnt="0"/>
      <dgm:spPr/>
      <dgm:t>
        <a:bodyPr/>
        <a:lstStyle/>
        <a:p>
          <a:endParaRPr lang="sk-SK"/>
        </a:p>
      </dgm:t>
    </dgm:pt>
    <dgm:pt modelId="{C668A3A5-D55F-42E2-8D54-CB590AA84176}" type="pres">
      <dgm:prSet presAssocID="{7ABCB9E3-523C-4AF1-8185-36EA3CCA2D8F}" presName="childTextArrow" presStyleLbl="fgAccFollowNode1" presStyleIdx="9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10568F0-988D-49DE-B16D-DB334C0CEAF7}" type="pres">
      <dgm:prSet presAssocID="{B1564C73-FCBD-4CBB-A23A-0410E62C8232}" presName="childTextArrow" presStyleLbl="fgAccFollowNode1" presStyleIdx="10" presStyleCnt="12" custLinFactNeighborX="521" custLinFactNeighborY="0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02BAC650-B145-4C1D-8459-3F9838C779E5}" type="pres">
      <dgm:prSet presAssocID="{CFE3361B-3131-4CD7-934C-3AC4F98946DA}" presName="childTextArrow" presStyleLbl="fgAccFollowNode1" presStyleIdx="11" presStyleCnt="12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</dgm:ptLst>
  <dgm:cxnLst>
    <dgm:cxn modelId="{0B1C7FCF-D6CE-4A97-A912-E98976D1E58C}" srcId="{8729D78A-5D19-4A6C-88EB-C962C1CA450D}" destId="{CBE04CF3-1E2D-4213-B03D-A4F9372F68E1}" srcOrd="2" destOrd="0" parTransId="{3B899B7E-1009-432B-8F92-FA8FCB3F5329}" sibTransId="{CA5494C9-045B-49D0-8A0D-471D8469A1D5}"/>
    <dgm:cxn modelId="{17424A74-AC17-44C8-BA7D-6E3FA2329588}" srcId="{EF5BC5E8-B1F5-46F7-A7A2-71E788FB9C2C}" destId="{D45348B9-7076-48C2-B521-4D74321DF12B}" srcOrd="0" destOrd="0" parTransId="{9E84B533-4D94-4AF2-B609-146408B26E1C}" sibTransId="{F469CA72-3412-4C19-96A6-2C84E4509103}"/>
    <dgm:cxn modelId="{972F7275-3FE7-4C17-9332-DA433C0203A6}" type="presOf" srcId="{7ABCB9E3-523C-4AF1-8185-36EA3CCA2D8F}" destId="{C668A3A5-D55F-42E2-8D54-CB590AA84176}" srcOrd="0" destOrd="0" presId="urn:microsoft.com/office/officeart/2005/8/layout/process4"/>
    <dgm:cxn modelId="{42ECE4DD-588B-4964-A926-ACA32498D393}" srcId="{28A34195-F0C3-4DBA-B2D3-942E70F7B37B}" destId="{6B1F3508-536F-4B48-85AD-BEC6705122D5}" srcOrd="0" destOrd="0" parTransId="{50226963-15E0-48E9-86FE-4BB5B599FE10}" sibTransId="{5424FCFF-C4E9-4D4D-BF41-BCC8BBD27F4C}"/>
    <dgm:cxn modelId="{06B48591-C6B3-4DB2-AC6E-489F849389E7}" type="presOf" srcId="{6B1F3508-536F-4B48-85AD-BEC6705122D5}" destId="{F87DA2A6-F44B-40CD-8513-20A412FE7D9D}" srcOrd="0" destOrd="0" presId="urn:microsoft.com/office/officeart/2005/8/layout/process4"/>
    <dgm:cxn modelId="{36E544E1-6836-46BF-B0C5-AD99ABEBAB1B}" type="presOf" srcId="{0614D62A-0803-4F9E-A494-7F345BE2F4C8}" destId="{FD12FB77-28D2-40E7-8641-FBEE4F13F4BE}" srcOrd="0" destOrd="0" presId="urn:microsoft.com/office/officeart/2005/8/layout/process4"/>
    <dgm:cxn modelId="{A84BBF94-0D54-4023-AC44-51D9DD8E41AF}" srcId="{0614D62A-0803-4F9E-A494-7F345BE2F4C8}" destId="{B1564C73-FCBD-4CBB-A23A-0410E62C8232}" srcOrd="1" destOrd="0" parTransId="{E15E6829-718F-4A24-A854-E97BE0566D10}" sibTransId="{8578E8D1-0A13-488C-AD22-24C0BF74EABB}"/>
    <dgm:cxn modelId="{85A9787C-4052-4610-9889-A63C182C2B3B}" type="presOf" srcId="{B1564C73-FCBD-4CBB-A23A-0410E62C8232}" destId="{D10568F0-988D-49DE-B16D-DB334C0CEAF7}" srcOrd="0" destOrd="0" presId="urn:microsoft.com/office/officeart/2005/8/layout/process4"/>
    <dgm:cxn modelId="{1B47DBB5-99B3-44A9-ABE3-9BF4CC05B491}" srcId="{CBE04CF3-1E2D-4213-B03D-A4F9372F68E1}" destId="{1CF8A204-000B-447A-86F6-7AED4EA7D440}" srcOrd="0" destOrd="0" parTransId="{CB6299AB-CCF6-48F4-B9EC-EDFF61086246}" sibTransId="{67793134-0EA2-457F-96DA-87BDFD81D976}"/>
    <dgm:cxn modelId="{4E412FEB-7DE1-4354-A712-B5B2AEC1DF97}" srcId="{8729D78A-5D19-4A6C-88EB-C962C1CA450D}" destId="{EF5BC5E8-B1F5-46F7-A7A2-71E788FB9C2C}" srcOrd="1" destOrd="0" parTransId="{9D07A6B4-EEFA-427B-B28D-1DF69EFA0F0F}" sibTransId="{6FA7BBC5-EB7D-4564-8796-20EFB654A457}"/>
    <dgm:cxn modelId="{6F395EE6-B66D-4675-A815-E07A60F8A234}" type="presOf" srcId="{CBE04CF3-1E2D-4213-B03D-A4F9372F68E1}" destId="{10A31CC7-8157-4849-9475-3F3D7BDC5DBA}" srcOrd="1" destOrd="0" presId="urn:microsoft.com/office/officeart/2005/8/layout/process4"/>
    <dgm:cxn modelId="{A8809AA8-1251-491B-8C64-8970E04A2A51}" srcId="{8729D78A-5D19-4A6C-88EB-C962C1CA450D}" destId="{28A34195-F0C3-4DBA-B2D3-942E70F7B37B}" srcOrd="3" destOrd="0" parTransId="{493FBE8C-CBF3-4C65-93F6-32AE3A33380B}" sibTransId="{9B64837C-7CAF-4D4B-A2CD-01747BB69550}"/>
    <dgm:cxn modelId="{4F2AF6D5-E945-43BD-AEE7-66DAEED65758}" srcId="{8729D78A-5D19-4A6C-88EB-C962C1CA450D}" destId="{0614D62A-0803-4F9E-A494-7F345BE2F4C8}" srcOrd="0" destOrd="0" parTransId="{12AEF5D8-BFBE-4DE6-B5B0-1FA2A104517A}" sibTransId="{C815CF68-5D54-48A0-A1BA-33768BA0CE0F}"/>
    <dgm:cxn modelId="{DE73D097-3314-46D4-9382-96218CAE6885}" type="presOf" srcId="{28A34195-F0C3-4DBA-B2D3-942E70F7B37B}" destId="{B8DD8D2A-4715-4EC9-9553-2555F2D41E96}" srcOrd="1" destOrd="0" presId="urn:microsoft.com/office/officeart/2005/8/layout/process4"/>
    <dgm:cxn modelId="{5BD7B6C0-37AE-4868-9170-65BBFF3A9831}" type="presOf" srcId="{1CF8A204-000B-447A-86F6-7AED4EA7D440}" destId="{0AF71816-1192-4F8B-88A6-12F392A16822}" srcOrd="0" destOrd="0" presId="urn:microsoft.com/office/officeart/2005/8/layout/process4"/>
    <dgm:cxn modelId="{942C5289-9940-432C-BBE4-59C16943CEBD}" srcId="{EF5BC5E8-B1F5-46F7-A7A2-71E788FB9C2C}" destId="{32474CFB-DE9E-4CE7-BDE7-043AED1EA968}" srcOrd="2" destOrd="0" parTransId="{25EAFDE8-8F90-449B-9A5A-6750A97A5E46}" sibTransId="{76CFA9BF-81C1-4D9A-878B-5E6791429DED}"/>
    <dgm:cxn modelId="{DEE04655-E970-4DC0-B91A-D321BF84B145}" type="presOf" srcId="{D45348B9-7076-48C2-B521-4D74321DF12B}" destId="{EF8DD5C0-DD32-4B9A-A91C-BDF1447DFE20}" srcOrd="0" destOrd="0" presId="urn:microsoft.com/office/officeart/2005/8/layout/process4"/>
    <dgm:cxn modelId="{1A25D725-5CE9-43EA-9ECC-1AD57B8177C9}" type="presOf" srcId="{3E094E17-9229-4864-866F-7084460FC894}" destId="{AA0FD477-BA48-43F3-9349-62667A85F46C}" srcOrd="0" destOrd="0" presId="urn:microsoft.com/office/officeart/2005/8/layout/process4"/>
    <dgm:cxn modelId="{2CB99FF8-C573-475F-9743-23E0A86EDB15}" srcId="{CBE04CF3-1E2D-4213-B03D-A4F9372F68E1}" destId="{F757648C-9FEA-44BB-9D56-6F8735C314F2}" srcOrd="1" destOrd="0" parTransId="{AD22B9F9-9292-49DE-81B3-4B4BE807BBA4}" sibTransId="{CF14DD8F-F81F-4B91-9137-D6A325EADC6C}"/>
    <dgm:cxn modelId="{8F3490EE-5F5B-496A-9E74-16BCB724E653}" type="presOf" srcId="{8729D78A-5D19-4A6C-88EB-C962C1CA450D}" destId="{E2A4BD31-A377-4373-91F8-2FC0FEC8C7DA}" srcOrd="0" destOrd="0" presId="urn:microsoft.com/office/officeart/2005/8/layout/process4"/>
    <dgm:cxn modelId="{F5C284A3-9EE2-483D-A0B6-C01FB284B85C}" srcId="{CBE04CF3-1E2D-4213-B03D-A4F9372F68E1}" destId="{E86430D7-B613-46CC-8E61-AFDF1A616FAA}" srcOrd="2" destOrd="0" parTransId="{CABFDE24-0F33-4622-8A7C-8BBA5C263B3B}" sibTransId="{20F74421-ECD5-4476-B19D-BF0D0FE150B7}"/>
    <dgm:cxn modelId="{8561AE21-730C-47F8-BF77-E0CEBB088AB9}" type="presOf" srcId="{F757648C-9FEA-44BB-9D56-6F8735C314F2}" destId="{D54F8991-B26B-43B3-8140-3150A3B25CBA}" srcOrd="0" destOrd="0" presId="urn:microsoft.com/office/officeart/2005/8/layout/process4"/>
    <dgm:cxn modelId="{B8AB1C4F-D26A-4370-9A87-FE6756FC3CD2}" type="presOf" srcId="{EF5BC5E8-B1F5-46F7-A7A2-71E788FB9C2C}" destId="{C5A699BA-021F-4CBA-ABEB-76C1352D0D67}" srcOrd="1" destOrd="0" presId="urn:microsoft.com/office/officeart/2005/8/layout/process4"/>
    <dgm:cxn modelId="{C8FB0AFD-A3DB-4D51-8C94-13FC8A5BF669}" srcId="{0614D62A-0803-4F9E-A494-7F345BE2F4C8}" destId="{CFE3361B-3131-4CD7-934C-3AC4F98946DA}" srcOrd="2" destOrd="0" parTransId="{850CEBC8-C4AC-4BF8-8EDE-325F06837A7E}" sibTransId="{54F72F16-7B89-4BA8-B79D-2F8092357D26}"/>
    <dgm:cxn modelId="{A590ABE6-B1AF-4133-9DFE-63B44E38756A}" type="presOf" srcId="{EF5BC5E8-B1F5-46F7-A7A2-71E788FB9C2C}" destId="{2CD48EB0-0D4E-4373-A221-E0A4762770ED}" srcOrd="0" destOrd="0" presId="urn:microsoft.com/office/officeart/2005/8/layout/process4"/>
    <dgm:cxn modelId="{22D3813D-F5A9-4FC0-8621-883A2CF3FD8D}" type="presOf" srcId="{09D55EAE-CF70-4AC5-AC34-81388F8E06FD}" destId="{1064863F-93A2-48D7-8D5A-83512AA38031}" srcOrd="0" destOrd="0" presId="urn:microsoft.com/office/officeart/2005/8/layout/process4"/>
    <dgm:cxn modelId="{3B8A4778-1A0C-4BEC-8499-C161231E37D0}" type="presOf" srcId="{26D2FF1E-07F2-4736-BE25-D6632C340B3B}" destId="{9A651AB2-D12B-4549-8D99-3E1EA8071376}" srcOrd="0" destOrd="0" presId="urn:microsoft.com/office/officeart/2005/8/layout/process4"/>
    <dgm:cxn modelId="{4D287F9F-5F0A-4490-AD8C-469353F21325}" srcId="{28A34195-F0C3-4DBA-B2D3-942E70F7B37B}" destId="{09D55EAE-CF70-4AC5-AC34-81388F8E06FD}" srcOrd="2" destOrd="0" parTransId="{34C79090-1B91-4A64-B3B5-E2ECD2A3C5AF}" sibTransId="{F7A0C6EF-DA3D-43FF-9372-C467933CBC6F}"/>
    <dgm:cxn modelId="{8D6663EF-4D72-42F9-8678-87CC8B5E70B6}" srcId="{0614D62A-0803-4F9E-A494-7F345BE2F4C8}" destId="{7ABCB9E3-523C-4AF1-8185-36EA3CCA2D8F}" srcOrd="0" destOrd="0" parTransId="{53494D99-2D20-4B76-90F0-9F89C0DC4817}" sibTransId="{D7E2BAA5-BDD6-44F4-A254-594C0B2954D6}"/>
    <dgm:cxn modelId="{1903C354-7C6B-4C5A-A1F9-14FFEEE6E07C}" srcId="{EF5BC5E8-B1F5-46F7-A7A2-71E788FB9C2C}" destId="{26D2FF1E-07F2-4736-BE25-D6632C340B3B}" srcOrd="1" destOrd="0" parTransId="{FAEB8F70-C88F-4F84-9AF4-809175DE77BE}" sibTransId="{4BC39ED4-BEE2-4866-AB7A-6F3894890DE8}"/>
    <dgm:cxn modelId="{FF926E36-B10A-42B4-AEE1-65905CEB8277}" srcId="{28A34195-F0C3-4DBA-B2D3-942E70F7B37B}" destId="{3E094E17-9229-4864-866F-7084460FC894}" srcOrd="1" destOrd="0" parTransId="{B5692110-2701-4366-886B-4AF9E5EADA5E}" sibTransId="{BE4C312D-5A59-4196-BA3F-984B67AA146F}"/>
    <dgm:cxn modelId="{86F89109-5210-4713-8A45-CFA7819030E4}" type="presOf" srcId="{28A34195-F0C3-4DBA-B2D3-942E70F7B37B}" destId="{A4722E65-14CF-44F1-BF96-6CA22FE5FC8B}" srcOrd="0" destOrd="0" presId="urn:microsoft.com/office/officeart/2005/8/layout/process4"/>
    <dgm:cxn modelId="{106C6B21-0CB8-4443-9121-75E34665DEF3}" type="presOf" srcId="{CBE04CF3-1E2D-4213-B03D-A4F9372F68E1}" destId="{21039DE4-D4D1-4696-A8AE-F764E03CBCDA}" srcOrd="0" destOrd="0" presId="urn:microsoft.com/office/officeart/2005/8/layout/process4"/>
    <dgm:cxn modelId="{D55271D6-1AD0-4262-989C-7573CC2387BE}" type="presOf" srcId="{32474CFB-DE9E-4CE7-BDE7-043AED1EA968}" destId="{F4AB3FE1-250D-403A-8B0D-E513C43D367C}" srcOrd="0" destOrd="0" presId="urn:microsoft.com/office/officeart/2005/8/layout/process4"/>
    <dgm:cxn modelId="{1B896C77-02DA-4F2A-BC26-5DD1364C09F3}" type="presOf" srcId="{CFE3361B-3131-4CD7-934C-3AC4F98946DA}" destId="{02BAC650-B145-4C1D-8459-3F9838C779E5}" srcOrd="0" destOrd="0" presId="urn:microsoft.com/office/officeart/2005/8/layout/process4"/>
    <dgm:cxn modelId="{D21B6DE5-B0EF-4113-8320-4C76EAC2A656}" type="presOf" srcId="{E86430D7-B613-46CC-8E61-AFDF1A616FAA}" destId="{2823DE20-B759-494A-9702-93B423B32529}" srcOrd="0" destOrd="0" presId="urn:microsoft.com/office/officeart/2005/8/layout/process4"/>
    <dgm:cxn modelId="{D79B1B1D-7A7E-457A-9366-020BC86EE16D}" type="presOf" srcId="{0614D62A-0803-4F9E-A494-7F345BE2F4C8}" destId="{C4E7A861-2E51-4D71-9532-9E8907EBCFEF}" srcOrd="1" destOrd="0" presId="urn:microsoft.com/office/officeart/2005/8/layout/process4"/>
    <dgm:cxn modelId="{3308C92F-BEEA-429F-A949-177E118EA48C}" type="presParOf" srcId="{E2A4BD31-A377-4373-91F8-2FC0FEC8C7DA}" destId="{4445ECA7-93F5-4BE8-B021-DE8281F3A9D0}" srcOrd="0" destOrd="0" presId="urn:microsoft.com/office/officeart/2005/8/layout/process4"/>
    <dgm:cxn modelId="{FA2DDF7E-93C9-40EA-B231-700D98D55527}" type="presParOf" srcId="{4445ECA7-93F5-4BE8-B021-DE8281F3A9D0}" destId="{A4722E65-14CF-44F1-BF96-6CA22FE5FC8B}" srcOrd="0" destOrd="0" presId="urn:microsoft.com/office/officeart/2005/8/layout/process4"/>
    <dgm:cxn modelId="{F56A0BB0-5CDC-45AC-8447-C622A7C919BF}" type="presParOf" srcId="{4445ECA7-93F5-4BE8-B021-DE8281F3A9D0}" destId="{B8DD8D2A-4715-4EC9-9553-2555F2D41E96}" srcOrd="1" destOrd="0" presId="urn:microsoft.com/office/officeart/2005/8/layout/process4"/>
    <dgm:cxn modelId="{A3B0764E-6FAA-4FEA-9D3F-DCABB4FE179D}" type="presParOf" srcId="{4445ECA7-93F5-4BE8-B021-DE8281F3A9D0}" destId="{641C8590-10EA-4D72-8009-7E1ADF716D66}" srcOrd="2" destOrd="0" presId="urn:microsoft.com/office/officeart/2005/8/layout/process4"/>
    <dgm:cxn modelId="{ACCBE45D-7850-4193-9285-F905AAA678AF}" type="presParOf" srcId="{641C8590-10EA-4D72-8009-7E1ADF716D66}" destId="{F87DA2A6-F44B-40CD-8513-20A412FE7D9D}" srcOrd="0" destOrd="0" presId="urn:microsoft.com/office/officeart/2005/8/layout/process4"/>
    <dgm:cxn modelId="{E6F188DE-6CB4-497F-9CEA-EF99C5D4A362}" type="presParOf" srcId="{641C8590-10EA-4D72-8009-7E1ADF716D66}" destId="{AA0FD477-BA48-43F3-9349-62667A85F46C}" srcOrd="1" destOrd="0" presId="urn:microsoft.com/office/officeart/2005/8/layout/process4"/>
    <dgm:cxn modelId="{2FBF68C7-9F57-4EEF-A7B4-1B0839556288}" type="presParOf" srcId="{641C8590-10EA-4D72-8009-7E1ADF716D66}" destId="{1064863F-93A2-48D7-8D5A-83512AA38031}" srcOrd="2" destOrd="0" presId="urn:microsoft.com/office/officeart/2005/8/layout/process4"/>
    <dgm:cxn modelId="{3D2FA50E-DC90-4EDB-907A-894B0F32AE9E}" type="presParOf" srcId="{E2A4BD31-A377-4373-91F8-2FC0FEC8C7DA}" destId="{AFA49369-B4FA-439A-A3A1-B654DF4EC8A3}" srcOrd="1" destOrd="0" presId="urn:microsoft.com/office/officeart/2005/8/layout/process4"/>
    <dgm:cxn modelId="{875CA90A-A34F-4AC0-A5B2-54D35FC084B5}" type="presParOf" srcId="{E2A4BD31-A377-4373-91F8-2FC0FEC8C7DA}" destId="{CF3171B5-B437-483E-8EEE-89D5CEBEC5CF}" srcOrd="2" destOrd="0" presId="urn:microsoft.com/office/officeart/2005/8/layout/process4"/>
    <dgm:cxn modelId="{5B8E0F69-EB9B-44A7-B589-3A14C1857B6F}" type="presParOf" srcId="{CF3171B5-B437-483E-8EEE-89D5CEBEC5CF}" destId="{21039DE4-D4D1-4696-A8AE-F764E03CBCDA}" srcOrd="0" destOrd="0" presId="urn:microsoft.com/office/officeart/2005/8/layout/process4"/>
    <dgm:cxn modelId="{ECFB280C-FFE5-41F1-9D2E-AD30F81D29C4}" type="presParOf" srcId="{CF3171B5-B437-483E-8EEE-89D5CEBEC5CF}" destId="{10A31CC7-8157-4849-9475-3F3D7BDC5DBA}" srcOrd="1" destOrd="0" presId="urn:microsoft.com/office/officeart/2005/8/layout/process4"/>
    <dgm:cxn modelId="{D9EC137E-C31D-41DF-B05E-89B400FD90A7}" type="presParOf" srcId="{CF3171B5-B437-483E-8EEE-89D5CEBEC5CF}" destId="{14D792A7-8FD8-4D6A-862C-841AC9B02632}" srcOrd="2" destOrd="0" presId="urn:microsoft.com/office/officeart/2005/8/layout/process4"/>
    <dgm:cxn modelId="{EFC8398B-8270-43CB-B98B-654B07C178CF}" type="presParOf" srcId="{14D792A7-8FD8-4D6A-862C-841AC9B02632}" destId="{0AF71816-1192-4F8B-88A6-12F392A16822}" srcOrd="0" destOrd="0" presId="urn:microsoft.com/office/officeart/2005/8/layout/process4"/>
    <dgm:cxn modelId="{67E213B9-F898-4141-91E7-563FA4BF39CB}" type="presParOf" srcId="{14D792A7-8FD8-4D6A-862C-841AC9B02632}" destId="{D54F8991-B26B-43B3-8140-3150A3B25CBA}" srcOrd="1" destOrd="0" presId="urn:microsoft.com/office/officeart/2005/8/layout/process4"/>
    <dgm:cxn modelId="{CA0ADE19-2CD8-4A1B-97BF-708E1BDCB02F}" type="presParOf" srcId="{14D792A7-8FD8-4D6A-862C-841AC9B02632}" destId="{2823DE20-B759-494A-9702-93B423B32529}" srcOrd="2" destOrd="0" presId="urn:microsoft.com/office/officeart/2005/8/layout/process4"/>
    <dgm:cxn modelId="{517D41DE-4A18-448B-BD47-20115EC13DA8}" type="presParOf" srcId="{E2A4BD31-A377-4373-91F8-2FC0FEC8C7DA}" destId="{FBFF0A54-00B5-4FF1-8E50-AB8FD338AB1E}" srcOrd="3" destOrd="0" presId="urn:microsoft.com/office/officeart/2005/8/layout/process4"/>
    <dgm:cxn modelId="{6841EDAC-5811-4B53-A48E-FF81F5E8A149}" type="presParOf" srcId="{E2A4BD31-A377-4373-91F8-2FC0FEC8C7DA}" destId="{860E0081-2D6A-4C79-B23B-18350FEDC373}" srcOrd="4" destOrd="0" presId="urn:microsoft.com/office/officeart/2005/8/layout/process4"/>
    <dgm:cxn modelId="{CC7F43C6-04EB-4C7D-9A1B-4E72F1A6DED8}" type="presParOf" srcId="{860E0081-2D6A-4C79-B23B-18350FEDC373}" destId="{2CD48EB0-0D4E-4373-A221-E0A4762770ED}" srcOrd="0" destOrd="0" presId="urn:microsoft.com/office/officeart/2005/8/layout/process4"/>
    <dgm:cxn modelId="{00CF7ABD-A824-489B-B3BE-B1DB8F5BCF31}" type="presParOf" srcId="{860E0081-2D6A-4C79-B23B-18350FEDC373}" destId="{C5A699BA-021F-4CBA-ABEB-76C1352D0D67}" srcOrd="1" destOrd="0" presId="urn:microsoft.com/office/officeart/2005/8/layout/process4"/>
    <dgm:cxn modelId="{F5138C21-76B4-471D-B3F5-3B2A4A97B9B8}" type="presParOf" srcId="{860E0081-2D6A-4C79-B23B-18350FEDC373}" destId="{3EB331D3-A898-423E-84CE-61704821AA3A}" srcOrd="2" destOrd="0" presId="urn:microsoft.com/office/officeart/2005/8/layout/process4"/>
    <dgm:cxn modelId="{EF13D2BC-F321-43D7-8500-46C77FF6A32C}" type="presParOf" srcId="{3EB331D3-A898-423E-84CE-61704821AA3A}" destId="{EF8DD5C0-DD32-4B9A-A91C-BDF1447DFE20}" srcOrd="0" destOrd="0" presId="urn:microsoft.com/office/officeart/2005/8/layout/process4"/>
    <dgm:cxn modelId="{35984263-139C-4EB5-8CF5-99B86EE408D7}" type="presParOf" srcId="{3EB331D3-A898-423E-84CE-61704821AA3A}" destId="{9A651AB2-D12B-4549-8D99-3E1EA8071376}" srcOrd="1" destOrd="0" presId="urn:microsoft.com/office/officeart/2005/8/layout/process4"/>
    <dgm:cxn modelId="{16D8BCC0-F32E-4BE2-8CC5-442FD151A93A}" type="presParOf" srcId="{3EB331D3-A898-423E-84CE-61704821AA3A}" destId="{F4AB3FE1-250D-403A-8B0D-E513C43D367C}" srcOrd="2" destOrd="0" presId="urn:microsoft.com/office/officeart/2005/8/layout/process4"/>
    <dgm:cxn modelId="{E528FC39-E2F1-4AF8-ACC2-F9B1B25DC826}" type="presParOf" srcId="{E2A4BD31-A377-4373-91F8-2FC0FEC8C7DA}" destId="{050CAB2B-B024-4F3A-82B8-5344DE75602E}" srcOrd="5" destOrd="0" presId="urn:microsoft.com/office/officeart/2005/8/layout/process4"/>
    <dgm:cxn modelId="{D112EE99-7C8A-4B3C-930C-A59825B600ED}" type="presParOf" srcId="{E2A4BD31-A377-4373-91F8-2FC0FEC8C7DA}" destId="{D5D1AC86-68AC-4FCE-A8BC-C30515CD9CBE}" srcOrd="6" destOrd="0" presId="urn:microsoft.com/office/officeart/2005/8/layout/process4"/>
    <dgm:cxn modelId="{DDABEEDD-BDCB-40AE-8AE8-8C099AFBCDE5}" type="presParOf" srcId="{D5D1AC86-68AC-4FCE-A8BC-C30515CD9CBE}" destId="{FD12FB77-28D2-40E7-8641-FBEE4F13F4BE}" srcOrd="0" destOrd="0" presId="urn:microsoft.com/office/officeart/2005/8/layout/process4"/>
    <dgm:cxn modelId="{D9C725E1-E65E-4AAC-A7DD-B0D698A258B1}" type="presParOf" srcId="{D5D1AC86-68AC-4FCE-A8BC-C30515CD9CBE}" destId="{C4E7A861-2E51-4D71-9532-9E8907EBCFEF}" srcOrd="1" destOrd="0" presId="urn:microsoft.com/office/officeart/2005/8/layout/process4"/>
    <dgm:cxn modelId="{C621E38D-52A8-4987-9AD2-1D61A5F8222E}" type="presParOf" srcId="{D5D1AC86-68AC-4FCE-A8BC-C30515CD9CBE}" destId="{0816497C-01C0-450C-AF8C-D8A7613BCC85}" srcOrd="2" destOrd="0" presId="urn:microsoft.com/office/officeart/2005/8/layout/process4"/>
    <dgm:cxn modelId="{4F56F850-D8F6-4C2A-A6D8-8D5C15E9FE77}" type="presParOf" srcId="{0816497C-01C0-450C-AF8C-D8A7613BCC85}" destId="{C668A3A5-D55F-42E2-8D54-CB590AA84176}" srcOrd="0" destOrd="0" presId="urn:microsoft.com/office/officeart/2005/8/layout/process4"/>
    <dgm:cxn modelId="{A0314645-A7C7-45CA-891B-0009C1327DA1}" type="presParOf" srcId="{0816497C-01C0-450C-AF8C-D8A7613BCC85}" destId="{D10568F0-988D-49DE-B16D-DB334C0CEAF7}" srcOrd="1" destOrd="0" presId="urn:microsoft.com/office/officeart/2005/8/layout/process4"/>
    <dgm:cxn modelId="{F878E71C-AE14-40C5-9690-33DE849EBA37}" type="presParOf" srcId="{0816497C-01C0-450C-AF8C-D8A7613BCC85}" destId="{02BAC650-B145-4C1D-8459-3F9838C779E5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D8D2A-4715-4EC9-9553-2555F2D41E96}">
      <dsp:nvSpPr>
        <dsp:cNvPr id="0" name=""/>
        <dsp:cNvSpPr/>
      </dsp:nvSpPr>
      <dsp:spPr>
        <a:xfrm>
          <a:off x="0" y="3453153"/>
          <a:ext cx="5486400" cy="75546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 smtClean="0">
              <a:latin typeface="Times New Roman" pitchFamily="18" charset="0"/>
              <a:cs typeface="Times New Roman" pitchFamily="18" charset="0"/>
            </a:rPr>
            <a:t>2. návrh </a:t>
          </a:r>
          <a:r>
            <a:rPr lang="sk-SK" sz="1600" b="1" kern="1200" dirty="0">
              <a:latin typeface="Times New Roman" pitchFamily="18" charset="0"/>
              <a:cs typeface="Times New Roman" pitchFamily="18" charset="0"/>
            </a:rPr>
            <a:t>štandardov </a:t>
          </a:r>
        </a:p>
      </dsp:txBody>
      <dsp:txXfrm>
        <a:off x="0" y="3453153"/>
        <a:ext cx="5486400" cy="407951"/>
      </dsp:txXfrm>
    </dsp:sp>
    <dsp:sp modelId="{F87DA2A6-F44B-40CD-8513-20A412FE7D9D}">
      <dsp:nvSpPr>
        <dsp:cNvPr id="0" name=""/>
        <dsp:cNvSpPr/>
      </dsp:nvSpPr>
      <dsp:spPr>
        <a:xfrm>
          <a:off x="2678" y="3845995"/>
          <a:ext cx="1827014" cy="347514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vzdelávatelia</a:t>
          </a:r>
        </a:p>
      </dsp:txBody>
      <dsp:txXfrm>
        <a:off x="2678" y="3845995"/>
        <a:ext cx="1827014" cy="347514"/>
      </dsp:txXfrm>
    </dsp:sp>
    <dsp:sp modelId="{AA0FD477-BA48-43F3-9349-62667A85F46C}">
      <dsp:nvSpPr>
        <dsp:cNvPr id="0" name=""/>
        <dsp:cNvSpPr/>
      </dsp:nvSpPr>
      <dsp:spPr>
        <a:xfrm>
          <a:off x="1829692" y="3845995"/>
          <a:ext cx="1827014" cy="347514"/>
        </a:xfrm>
        <a:prstGeom prst="rect">
          <a:avLst/>
        </a:prstGeom>
        <a:solidFill>
          <a:schemeClr val="accent3">
            <a:tint val="40000"/>
            <a:alpha val="90000"/>
            <a:hueOff val="354570"/>
            <a:satOff val="-2488"/>
            <a:lumOff val="-15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4570"/>
              <a:satOff val="-2488"/>
              <a:lumOff val="-1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TSP a RK, HK a i</a:t>
          </a:r>
          <a:r>
            <a:rPr lang="sk-SK" sz="1600" kern="1200" dirty="0">
              <a:latin typeface="Georgia" pitchFamily="18" charset="0"/>
            </a:rPr>
            <a:t>. </a:t>
          </a:r>
        </a:p>
      </dsp:txBody>
      <dsp:txXfrm>
        <a:off x="1829692" y="3845995"/>
        <a:ext cx="1827014" cy="347514"/>
      </dsp:txXfrm>
    </dsp:sp>
    <dsp:sp modelId="{1064863F-93A2-48D7-8D5A-83512AA38031}">
      <dsp:nvSpPr>
        <dsp:cNvPr id="0" name=""/>
        <dsp:cNvSpPr/>
      </dsp:nvSpPr>
      <dsp:spPr>
        <a:xfrm>
          <a:off x="3656707" y="3845995"/>
          <a:ext cx="1827014" cy="347514"/>
        </a:xfrm>
        <a:prstGeom prst="rect">
          <a:avLst/>
        </a:prstGeom>
        <a:solidFill>
          <a:schemeClr val="accent3">
            <a:tint val="40000"/>
            <a:alpha val="90000"/>
            <a:hueOff val="709141"/>
            <a:satOff val="-4975"/>
            <a:lumOff val="-30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709141"/>
              <a:satOff val="-4975"/>
              <a:lumOff val="-3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>
              <a:latin typeface="Georgia" pitchFamily="18" charset="0"/>
            </a:rPr>
            <a:t> </a:t>
          </a: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aktéri TSP</a:t>
          </a:r>
        </a:p>
      </dsp:txBody>
      <dsp:txXfrm>
        <a:off x="3656707" y="3845995"/>
        <a:ext cx="1827014" cy="347514"/>
      </dsp:txXfrm>
    </dsp:sp>
    <dsp:sp modelId="{10A31CC7-8157-4849-9475-3F3D7BDC5DBA}">
      <dsp:nvSpPr>
        <dsp:cNvPr id="0" name=""/>
        <dsp:cNvSpPr/>
      </dsp:nvSpPr>
      <dsp:spPr>
        <a:xfrm rot="10800000">
          <a:off x="0" y="2302579"/>
          <a:ext cx="5486400" cy="1161905"/>
        </a:xfrm>
        <a:prstGeom prst="upArrowCallout">
          <a:avLst/>
        </a:prstGeom>
        <a:solidFill>
          <a:schemeClr val="accent3">
            <a:hueOff val="1541839"/>
            <a:satOff val="-8265"/>
            <a:lumOff val="-111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 smtClean="0">
              <a:latin typeface="Times New Roman" pitchFamily="18" charset="0"/>
              <a:cs typeface="Times New Roman" pitchFamily="18" charset="0"/>
            </a:rPr>
            <a:t>1. </a:t>
          </a:r>
          <a:r>
            <a:rPr lang="sk-SK" sz="1600" b="1" kern="1200" dirty="0">
              <a:latin typeface="Times New Roman" pitchFamily="18" charset="0"/>
              <a:cs typeface="Times New Roman" pitchFamily="18" charset="0"/>
            </a:rPr>
            <a:t>návrh štandardov </a:t>
          </a:r>
        </a:p>
      </dsp:txBody>
      <dsp:txXfrm rot="-10800000">
        <a:off x="0" y="2302579"/>
        <a:ext cx="5486400" cy="407828"/>
      </dsp:txXfrm>
    </dsp:sp>
    <dsp:sp modelId="{0AF71816-1192-4F8B-88A6-12F392A16822}">
      <dsp:nvSpPr>
        <dsp:cNvPr id="0" name=""/>
        <dsp:cNvSpPr/>
      </dsp:nvSpPr>
      <dsp:spPr>
        <a:xfrm>
          <a:off x="2678" y="2710408"/>
          <a:ext cx="1827014" cy="347409"/>
        </a:xfrm>
        <a:prstGeom prst="rect">
          <a:avLst/>
        </a:prstGeom>
        <a:solidFill>
          <a:schemeClr val="accent3">
            <a:tint val="40000"/>
            <a:alpha val="90000"/>
            <a:hueOff val="1063711"/>
            <a:satOff val="-7463"/>
            <a:lumOff val="-45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63711"/>
              <a:satOff val="-7463"/>
              <a:lumOff val="-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>
              <a:latin typeface="Georgia" pitchFamily="18" charset="0"/>
            </a:rPr>
            <a:t>MPSVaR </a:t>
          </a:r>
        </a:p>
      </dsp:txBody>
      <dsp:txXfrm>
        <a:off x="2678" y="2710408"/>
        <a:ext cx="1827014" cy="347409"/>
      </dsp:txXfrm>
    </dsp:sp>
    <dsp:sp modelId="{D54F8991-B26B-43B3-8140-3150A3B25CBA}">
      <dsp:nvSpPr>
        <dsp:cNvPr id="0" name=""/>
        <dsp:cNvSpPr/>
      </dsp:nvSpPr>
      <dsp:spPr>
        <a:xfrm>
          <a:off x="1829692" y="2710408"/>
          <a:ext cx="1827014" cy="347409"/>
        </a:xfrm>
        <a:prstGeom prst="rect">
          <a:avLst/>
        </a:prstGeom>
        <a:solidFill>
          <a:schemeClr val="accent3">
            <a:tint val="40000"/>
            <a:alpha val="90000"/>
            <a:hueOff val="1418282"/>
            <a:satOff val="-9950"/>
            <a:lumOff val="-60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418282"/>
              <a:satOff val="-9950"/>
              <a:lumOff val="-6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>
              <a:latin typeface="Georgia" pitchFamily="18" charset="0"/>
            </a:rPr>
            <a:t>RK TSP</a:t>
          </a:r>
        </a:p>
      </dsp:txBody>
      <dsp:txXfrm>
        <a:off x="1829692" y="2710408"/>
        <a:ext cx="1827014" cy="347409"/>
      </dsp:txXfrm>
    </dsp:sp>
    <dsp:sp modelId="{2823DE20-B759-494A-9702-93B423B32529}">
      <dsp:nvSpPr>
        <dsp:cNvPr id="0" name=""/>
        <dsp:cNvSpPr/>
      </dsp:nvSpPr>
      <dsp:spPr>
        <a:xfrm>
          <a:off x="3656707" y="2710408"/>
          <a:ext cx="1827014" cy="347409"/>
        </a:xfrm>
        <a:prstGeom prst="rect">
          <a:avLst/>
        </a:prstGeom>
        <a:solidFill>
          <a:schemeClr val="accent3">
            <a:tint val="40000"/>
            <a:alpha val="90000"/>
            <a:hueOff val="1772852"/>
            <a:satOff val="-12438"/>
            <a:lumOff val="-75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772852"/>
              <a:satOff val="-12438"/>
              <a:lumOff val="-7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>
              <a:latin typeface="Times New Roman" pitchFamily="18" charset="0"/>
              <a:cs typeface="Times New Roman" pitchFamily="18" charset="0"/>
            </a:rPr>
            <a:t> aktéri </a:t>
          </a: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TSP</a:t>
          </a:r>
        </a:p>
      </dsp:txBody>
      <dsp:txXfrm>
        <a:off x="3656707" y="2710408"/>
        <a:ext cx="1827014" cy="347409"/>
      </dsp:txXfrm>
    </dsp:sp>
    <dsp:sp modelId="{C5A699BA-021F-4CBA-ABEB-76C1352D0D67}">
      <dsp:nvSpPr>
        <dsp:cNvPr id="0" name=""/>
        <dsp:cNvSpPr/>
      </dsp:nvSpPr>
      <dsp:spPr>
        <a:xfrm rot="10800000">
          <a:off x="0" y="1168922"/>
          <a:ext cx="5486400" cy="1161905"/>
        </a:xfrm>
        <a:prstGeom prst="upArrowCallout">
          <a:avLst/>
        </a:prstGeom>
        <a:solidFill>
          <a:schemeClr val="accent3">
            <a:hueOff val="3083677"/>
            <a:satOff val="-16531"/>
            <a:lumOff val="-222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>
              <a:latin typeface="Times New Roman" pitchFamily="18" charset="0"/>
              <a:cs typeface="Times New Roman" pitchFamily="18" charset="0"/>
            </a:rPr>
            <a:t>koncepcia  aktualizácie štandardov  a  námety AŠ</a:t>
          </a:r>
        </a:p>
      </dsp:txBody>
      <dsp:txXfrm rot="-10800000">
        <a:off x="0" y="1168922"/>
        <a:ext cx="5486400" cy="407828"/>
      </dsp:txXfrm>
    </dsp:sp>
    <dsp:sp modelId="{EF8DD5C0-DD32-4B9A-A91C-BDF1447DFE20}">
      <dsp:nvSpPr>
        <dsp:cNvPr id="0" name=""/>
        <dsp:cNvSpPr/>
      </dsp:nvSpPr>
      <dsp:spPr>
        <a:xfrm>
          <a:off x="566" y="1559834"/>
          <a:ext cx="1863385" cy="347409"/>
        </a:xfrm>
        <a:prstGeom prst="rect">
          <a:avLst/>
        </a:prstGeom>
        <a:solidFill>
          <a:schemeClr val="accent3">
            <a:tint val="40000"/>
            <a:alpha val="90000"/>
            <a:hueOff val="2127423"/>
            <a:satOff val="-14925"/>
            <a:lumOff val="-90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127423"/>
              <a:satOff val="-14925"/>
              <a:lumOff val="-9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>
              <a:latin typeface="Times New Roman" pitchFamily="18" charset="0"/>
              <a:cs typeface="Times New Roman" pitchFamily="18" charset="0"/>
            </a:rPr>
            <a:t>IA –projekt. manažéri a HK</a:t>
          </a:r>
          <a:endParaRPr lang="sk-SK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66" y="1559834"/>
        <a:ext cx="1863385" cy="347409"/>
      </dsp:txXfrm>
    </dsp:sp>
    <dsp:sp modelId="{9A651AB2-D12B-4549-8D99-3E1EA8071376}">
      <dsp:nvSpPr>
        <dsp:cNvPr id="0" name=""/>
        <dsp:cNvSpPr/>
      </dsp:nvSpPr>
      <dsp:spPr>
        <a:xfrm>
          <a:off x="1863952" y="1559834"/>
          <a:ext cx="1810940" cy="347409"/>
        </a:xfrm>
        <a:prstGeom prst="rect">
          <a:avLst/>
        </a:prstGeom>
        <a:solidFill>
          <a:schemeClr val="accent3">
            <a:tint val="40000"/>
            <a:alpha val="90000"/>
            <a:hueOff val="2481993"/>
            <a:satOff val="-17413"/>
            <a:lumOff val="-105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481993"/>
              <a:satOff val="-17413"/>
              <a:lumOff val="-10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experti pre TSP v SVK</a:t>
          </a:r>
        </a:p>
      </dsp:txBody>
      <dsp:txXfrm>
        <a:off x="1863952" y="1559834"/>
        <a:ext cx="1810940" cy="347409"/>
      </dsp:txXfrm>
    </dsp:sp>
    <dsp:sp modelId="{F4AB3FE1-250D-403A-8B0D-E513C43D367C}">
      <dsp:nvSpPr>
        <dsp:cNvPr id="0" name=""/>
        <dsp:cNvSpPr/>
      </dsp:nvSpPr>
      <dsp:spPr>
        <a:xfrm>
          <a:off x="3674892" y="1559834"/>
          <a:ext cx="1810940" cy="347409"/>
        </a:xfrm>
        <a:prstGeom prst="rect">
          <a:avLst/>
        </a:prstGeom>
        <a:solidFill>
          <a:schemeClr val="accent3">
            <a:tint val="40000"/>
            <a:alpha val="90000"/>
            <a:hueOff val="2836563"/>
            <a:satOff val="-19900"/>
            <a:lumOff val="-1201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836563"/>
              <a:satOff val="-19900"/>
              <a:lumOff val="-12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TSP, ATSP</a:t>
          </a:r>
        </a:p>
      </dsp:txBody>
      <dsp:txXfrm>
        <a:off x="3674892" y="1559834"/>
        <a:ext cx="1810940" cy="347409"/>
      </dsp:txXfrm>
    </dsp:sp>
    <dsp:sp modelId="{C4E7A861-2E51-4D71-9532-9E8907EBCFEF}">
      <dsp:nvSpPr>
        <dsp:cNvPr id="0" name=""/>
        <dsp:cNvSpPr/>
      </dsp:nvSpPr>
      <dsp:spPr>
        <a:xfrm rot="10800000">
          <a:off x="0" y="1431"/>
          <a:ext cx="5486400" cy="1161905"/>
        </a:xfrm>
        <a:prstGeom prst="upArrowCallout">
          <a:avLst/>
        </a:prstGeom>
        <a:solidFill>
          <a:schemeClr val="accent3">
            <a:hueOff val="4625516"/>
            <a:satOff val="-24796"/>
            <a:lumOff val="-33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b="1" kern="1200" dirty="0" smtClean="0">
              <a:latin typeface="Times New Roman" pitchFamily="18" charset="0"/>
              <a:cs typeface="Times New Roman" pitchFamily="18" charset="0"/>
            </a:rPr>
            <a:t>zámer aktualizovať štandardy </a:t>
          </a:r>
          <a:r>
            <a:rPr lang="sk-SK" sz="1600" b="1" kern="1200" dirty="0">
              <a:latin typeface="Times New Roman" pitchFamily="18" charset="0"/>
              <a:cs typeface="Times New Roman" pitchFamily="18" charset="0"/>
            </a:rPr>
            <a:t>terénnej </a:t>
          </a:r>
          <a:r>
            <a:rPr lang="sk-SK" sz="1600" b="1" kern="1200" dirty="0" smtClean="0">
              <a:latin typeface="Times New Roman" pitchFamily="18" charset="0"/>
              <a:cs typeface="Times New Roman" pitchFamily="18" charset="0"/>
            </a:rPr>
            <a:t>SP  pre MRK</a:t>
          </a:r>
          <a:endParaRPr lang="sk-SK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-10800000">
        <a:off x="0" y="1431"/>
        <a:ext cx="5486400" cy="407828"/>
      </dsp:txXfrm>
    </dsp:sp>
    <dsp:sp modelId="{C668A3A5-D55F-42E2-8D54-CB590AA84176}">
      <dsp:nvSpPr>
        <dsp:cNvPr id="0" name=""/>
        <dsp:cNvSpPr/>
      </dsp:nvSpPr>
      <dsp:spPr>
        <a:xfrm>
          <a:off x="2678" y="409260"/>
          <a:ext cx="1827014" cy="347409"/>
        </a:xfrm>
        <a:prstGeom prst="rect">
          <a:avLst/>
        </a:prstGeom>
        <a:solidFill>
          <a:schemeClr val="accent3">
            <a:tint val="40000"/>
            <a:alpha val="90000"/>
            <a:hueOff val="3191134"/>
            <a:satOff val="-22388"/>
            <a:lumOff val="-1352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191134"/>
              <a:satOff val="-22388"/>
              <a:lumOff val="-13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>
              <a:latin typeface="Times New Roman" pitchFamily="18" charset="0"/>
              <a:cs typeface="Times New Roman" pitchFamily="18" charset="0"/>
            </a:rPr>
            <a:t>regionálni k. </a:t>
          </a: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TSP</a:t>
          </a:r>
        </a:p>
      </dsp:txBody>
      <dsp:txXfrm>
        <a:off x="2678" y="409260"/>
        <a:ext cx="1827014" cy="347409"/>
      </dsp:txXfrm>
    </dsp:sp>
    <dsp:sp modelId="{D10568F0-988D-49DE-B16D-DB334C0CEAF7}">
      <dsp:nvSpPr>
        <dsp:cNvPr id="0" name=""/>
        <dsp:cNvSpPr/>
      </dsp:nvSpPr>
      <dsp:spPr>
        <a:xfrm>
          <a:off x="1839211" y="409260"/>
          <a:ext cx="1827014" cy="347409"/>
        </a:xfrm>
        <a:prstGeom prst="rect">
          <a:avLst/>
        </a:prstGeom>
        <a:solidFill>
          <a:schemeClr val="accent3">
            <a:tint val="40000"/>
            <a:alpha val="90000"/>
            <a:hueOff val="3545704"/>
            <a:satOff val="-24875"/>
            <a:lumOff val="-1502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545704"/>
              <a:satOff val="-24875"/>
              <a:lumOff val="-15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 smtClean="0">
              <a:latin typeface="Times New Roman" pitchFamily="18" charset="0"/>
              <a:cs typeface="Times New Roman" pitchFamily="18" charset="0"/>
            </a:rPr>
            <a:t>vykonávatelia TSP, MNO</a:t>
          </a:r>
          <a:endParaRPr lang="sk-SK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39211" y="409260"/>
        <a:ext cx="1827014" cy="347409"/>
      </dsp:txXfrm>
    </dsp:sp>
    <dsp:sp modelId="{02BAC650-B145-4C1D-8459-3F9838C779E5}">
      <dsp:nvSpPr>
        <dsp:cNvPr id="0" name=""/>
        <dsp:cNvSpPr/>
      </dsp:nvSpPr>
      <dsp:spPr>
        <a:xfrm>
          <a:off x="3656707" y="409260"/>
          <a:ext cx="1827014" cy="347409"/>
        </a:xfrm>
        <a:prstGeom prst="rect">
          <a:avLst/>
        </a:prstGeom>
        <a:solidFill>
          <a:schemeClr val="accent3">
            <a:tint val="40000"/>
            <a:alpha val="90000"/>
            <a:hueOff val="3900275"/>
            <a:satOff val="-27363"/>
            <a:lumOff val="-1652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3900275"/>
              <a:satOff val="-27363"/>
              <a:lumOff val="-16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odborníci </a:t>
          </a:r>
          <a:r>
            <a:rPr lang="sk-SK" sz="1600" kern="1200" dirty="0" smtClean="0">
              <a:latin typeface="Times New Roman" pitchFamily="18" charset="0"/>
              <a:cs typeface="Times New Roman" pitchFamily="18" charset="0"/>
            </a:rPr>
            <a:t>a  pedagógovia v </a:t>
          </a:r>
          <a:r>
            <a:rPr lang="sk-SK" sz="1600" kern="1200" dirty="0">
              <a:latin typeface="Times New Roman" pitchFamily="18" charset="0"/>
              <a:cs typeface="Times New Roman" pitchFamily="18" charset="0"/>
            </a:rPr>
            <a:t>TSP</a:t>
          </a:r>
        </a:p>
      </dsp:txBody>
      <dsp:txXfrm>
        <a:off x="3656707" y="409260"/>
        <a:ext cx="1827014" cy="347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61AC2-F932-4378-867C-D0F5460A3E0D}" type="datetimeFigureOut">
              <a:rPr lang="sk-SK" smtClean="0"/>
              <a:t>25. 11. 2015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FC295-27E1-43AD-9BD5-840DB4AC49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6744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FC295-27E1-43AD-9BD5-840DB4AC49DE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3943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FC295-27E1-43AD-9BD5-840DB4AC49DE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4103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>
              <a:solidFill>
                <a:srgbClr val="5B697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79509F8-CB57-47C4-80A0-6797FCA636F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>
              <a:solidFill>
                <a:srgbClr val="5B6973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EC9C70F-818D-4C30-B638-EA6D901DF87F}" type="datetimeFigureOut">
              <a:rPr lang="sk-SK" smtClean="0">
                <a:solidFill>
                  <a:srgbClr val="5B6973"/>
                </a:solidFill>
              </a:rPr>
              <a:pPr/>
              <a:t>25. 11. 2015</a:t>
            </a:fld>
            <a:endParaRPr lang="sk-SK">
              <a:solidFill>
                <a:srgbClr val="5B6973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eondruskova@fedu.uniba.sk" TargetMode="External"/><Relationship Id="rId2" Type="http://schemas.openxmlformats.org/officeDocument/2006/relationships/hyperlink" Target="mailto:pruzinska@fedu.uniba.s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  <a:sp3d>
              <a:bevelB w="38100" h="38100"/>
            </a:sp3d>
          </a:bodyPr>
          <a:lstStyle/>
          <a:p>
            <a:r>
              <a:rPr lang="sk-SK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"Aktualizované alebo nové štandardy TSP?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PhDr. Elena Ondrušková, PhD., PhDr. Jana Pružinská, PhD.</a:t>
            </a:r>
          </a:p>
          <a:p>
            <a:r>
              <a:rPr lang="sk-SK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Konferencia IA MPSVR</a:t>
            </a:r>
          </a:p>
          <a:p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26.11. 2015</a:t>
            </a:r>
          </a:p>
        </p:txBody>
      </p:sp>
    </p:spTree>
    <p:extLst>
      <p:ext uri="{BB962C8B-B14F-4D97-AF65-F5344CB8AC3E}">
        <p14:creationId xmlns:p14="http://schemas.microsoft.com/office/powerpoint/2010/main" val="41034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k-SK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k-SK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Hodnoty a etické štandardy</a:t>
            </a:r>
            <a:endParaRPr lang="sk-SK" sz="24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457200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endParaRPr lang="sk-SK" sz="1600" b="1" u="sng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sociálna spravodlivosť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sprístupňuje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ľuďom zdroje, ktoré sú k dispozícii a  zúčastňuje sa ich prerozdeľovania v zhode s  potrebami cieľových skupín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posilňuje participáciu menšín na verejných rozhodnutiach, ktorých dôsledky sa ich týkajú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svojimi aktivitami zvyšuje senzitivitu ľudí na rozpoznávanie útlaku, kultúrnej a rasovej diverzity ako aj šíri  poznanie súvisiace s týmito témami. </a:t>
            </a:r>
            <a:endParaRPr lang="sk-SK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kompetentnosť/ </a:t>
            </a: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odbornosť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uskutočňuje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nevyhnutné kroky v profesionálnej aj osobnej starostlivosti o seba na pracovisku s cieľom udržať si schopnosť pracovať s druhými ľuďmi 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koná bezúhonným spôsobom, nezneužíva vzťah s človekom, s ktorým pracuje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eticky náročné pracovné situácie rieši s kolegami alebo sú predmetom supervízie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6969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sk-SK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Hodnoty </a:t>
            </a: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etické </a:t>
            </a:r>
            <a:r>
              <a:rPr lang="sk-SK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štandardy:   Etické dilemy</a:t>
            </a:r>
            <a:endParaRPr lang="sk-SK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Konflikt záujmov viacerých strán: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Záujmy/potreby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klienta a záujmy verejnej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inštitúcie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Záujmy verejnosti a záujmy/potreby klienta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Protichodné záujmy členov rodiny alebo viacerých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klientov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Konflikt </a:t>
            </a:r>
            <a:r>
              <a:rPr lang="sk-SK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záujmov/potrieb pracovníka a záujmov/potrieb klienta: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Záujmy/potreby pracovníka a záujmy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klienta</a:t>
            </a:r>
          </a:p>
          <a:p>
            <a:pPr marL="0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6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Ako riešiť etické dilemy v praxi: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štandardizovať osvedčené postupy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(prevencie)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supervízia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iadiaca organizácia, Komora SP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sk-SK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Konferencia NP TSP. Bratislava  26.11.2015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677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3. Procedurálne štandardy TSP a TP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endParaRPr lang="sk-SK" sz="1600" b="1" u="sng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Terénna </a:t>
            </a: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sociálna práca</a:t>
            </a:r>
            <a:r>
              <a:rPr lang="sk-SK" sz="1600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je odborná činnosť, ktorá je väčšinou vykonávaná v prirodzenom prostredí človeka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 je  zameraná na prevenciu sociálneho vylúčenia (alebo jeho prehlbovania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orientovaná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na uľahčovanie života, sprevádzanie v ťažkých životných situáciách a zmierňovanie dopadov zlej sociálnej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situácie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 chudoby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a sociálneho vylúčenia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k-SK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Terénna práca</a:t>
            </a:r>
            <a:r>
              <a:rPr lang="sk-SK" sz="1600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je činnosť vykonávaná v prirodzenom prostredí človeka (v byte, komunite, voľnom priestore), zameraná na podporu aktivít, ktoré smerujú k zmierneniu dôsledkov sociálneho vylúčenia a 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chudoby. Je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zameraná primárne na prácu s jednotlivcom a jeho sociálnym prostredím (rodina, skupina, komunita), ale presahuje jej hranice v činnostiach smerujúcich k rozvoju lokality/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komunity.</a:t>
            </a:r>
          </a:p>
          <a:p>
            <a:pPr>
              <a:buFont typeface="Wingdings" pitchFamily="2" charset="2"/>
              <a:buChar char="§"/>
            </a:pPr>
            <a:r>
              <a:rPr lang="sk-SK" sz="1600" i="1" dirty="0" smtClean="0">
                <a:latin typeface="Times New Roman" pitchFamily="18" charset="0"/>
                <a:cs typeface="Times New Roman" pitchFamily="18" charset="0"/>
              </a:rPr>
              <a:t>Terénna </a:t>
            </a:r>
            <a:r>
              <a:rPr lang="sk-SK" sz="1600" i="1" dirty="0">
                <a:latin typeface="Times New Roman" pitchFamily="18" charset="0"/>
                <a:cs typeface="Times New Roman" pitchFamily="18" charset="0"/>
              </a:rPr>
              <a:t>sociálna práca a terénna práca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sa realizuje predovšetkým</a:t>
            </a:r>
            <a:r>
              <a:rPr lang="sk-SK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formou </a:t>
            </a: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kritickej prípadovej </a:t>
            </a: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sociálnej práce</a:t>
            </a:r>
            <a:r>
              <a:rPr lang="sk-SK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k-SK" sz="1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v súlade s ktorou sa sociálne problémy človeka chápu v kontexte jeho životnej situácie, v kontexte jeho najbližších sociálnych vzťahov , vzťahov v komunite a  kontexte sociálneho makroprostredia a tieto kontexty zohľadňuje v rámci vykonávaných odborných činností. </a:t>
            </a: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829407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Procedurálne štandardy TSP a TP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Obsahujú </a:t>
            </a: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definované činnosti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pre  výkon TSP, TP a RK </a:t>
            </a:r>
          </a:p>
          <a:p>
            <a:pPr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priama práca s prípadom/ klientom</a:t>
            </a:r>
          </a:p>
          <a:p>
            <a:pPr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súvisiace činnosti </a:t>
            </a:r>
          </a:p>
          <a:p>
            <a:pPr marL="0" indent="0">
              <a:buNone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Intervencie, metódy a postupy</a:t>
            </a:r>
            <a:r>
              <a:rPr lang="sk-SK" sz="1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0">
              <a:lnSpc>
                <a:spcPct val="150000"/>
              </a:lnSpc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advokácia , sprevádzanie , sieťovanie, sociálna rehabilitácia, sociálna terapia, alternatívne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riešenie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konfliktov, sociálne poradenstvo, špecializované poradenstvo, vzdelávacia činnosť, krízová intervencia, preventívna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činnosť </a:t>
            </a:r>
          </a:p>
          <a:p>
            <a:pPr marL="0" indent="0">
              <a:buNone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Postupy evidencie </a:t>
            </a:r>
            <a:r>
              <a:rPr lang="sk-SK" sz="1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prípadovej práce a ochrana osobných </a:t>
            </a:r>
            <a:r>
              <a:rPr lang="sk-SK" sz="1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údajov:</a:t>
            </a:r>
          </a:p>
          <a:p>
            <a:pPr>
              <a:buFont typeface="Wingdings" pitchFamily="2" charset="2"/>
              <a:buChar char="§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o eviduje, ako to eviduje, ako sú chránené osobné údaje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Prevádzkové </a:t>
            </a: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štandardy</a:t>
            </a:r>
            <a:r>
              <a:rPr lang="sk-SK" sz="16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(materiálne zabezpečenie výkonu a podpora pracovníkov) </a:t>
            </a:r>
            <a:endParaRPr lang="sk-SK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priestorové vybavenie, pracovný čas, materiálne požiadavky na výkon, doprava, </a:t>
            </a:r>
          </a:p>
          <a:p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ezpečnosť pri práci a  ochrana zdravia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697536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>
                <a:latin typeface="Times New Roman" pitchFamily="18" charset="0"/>
                <a:cs typeface="Times New Roman" pitchFamily="18" charset="0"/>
              </a:rPr>
              <a:t>4. Prevádzkové </a:t>
            </a:r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štandardy</a:t>
            </a:r>
            <a:endParaRPr lang="sk-SK" sz="2800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1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a) priestorové </a:t>
            </a:r>
            <a:r>
              <a:rPr lang="sk-SK" sz="21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vybavenie</a:t>
            </a:r>
            <a:r>
              <a:rPr lang="sk-SK" sz="21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k-SK" sz="2100" dirty="0">
                <a:latin typeface="Times New Roman" pitchFamily="18" charset="0"/>
                <a:cs typeface="Times New Roman" pitchFamily="18" charset="0"/>
              </a:rPr>
              <a:t>na výkon terénnej sociálnej práce zabezpečí (obec, zamestnávateľ) samostatnú </a:t>
            </a:r>
            <a:r>
              <a:rPr lang="sk-SK" sz="2100" dirty="0" smtClean="0">
                <a:latin typeface="Times New Roman" pitchFamily="18" charset="0"/>
                <a:cs typeface="Times New Roman" pitchFamily="18" charset="0"/>
              </a:rPr>
              <a:t>miestnosť...</a:t>
            </a:r>
            <a:endParaRPr lang="sk-SK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1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b) pracovný čas </a:t>
            </a:r>
            <a:r>
              <a:rPr lang="sk-SK" sz="2100" dirty="0">
                <a:latin typeface="Times New Roman" pitchFamily="18" charset="0"/>
                <a:cs typeface="Times New Roman" pitchFamily="18" charset="0"/>
              </a:rPr>
              <a:t>terénneho sociálneho pracovníka je vymedzený rozsahom v zmysle pracovnej zmluvy a Zákonníka práce (predpis č. 311/2001 Z. z.). Jeho začiatok a koniec je </a:t>
            </a:r>
            <a:r>
              <a:rPr lang="sk-SK" sz="2100" dirty="0" smtClean="0">
                <a:latin typeface="Times New Roman" pitchFamily="18" charset="0"/>
                <a:cs typeface="Times New Roman" pitchFamily="18" charset="0"/>
              </a:rPr>
              <a:t>pohyblivý... </a:t>
            </a:r>
            <a:endParaRPr lang="sk-SK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1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c) komunikačné prostriedky </a:t>
            </a:r>
            <a:r>
              <a:rPr lang="sk-SK" sz="2100" dirty="0">
                <a:latin typeface="Times New Roman" pitchFamily="18" charset="0"/>
                <a:cs typeface="Times New Roman" pitchFamily="18" charset="0"/>
              </a:rPr>
              <a:t>(PC, pripojenie na sieť a mobilný telefón) potrebné pre výkon terénnej sociálnej práce</a:t>
            </a:r>
            <a:r>
              <a:rPr lang="sk-SK" sz="2100" dirty="0" smtClean="0">
                <a:latin typeface="Times New Roman" pitchFamily="18" charset="0"/>
                <a:cs typeface="Times New Roman" pitchFamily="18" charset="0"/>
              </a:rPr>
              <a:t>...</a:t>
            </a:r>
            <a:endParaRPr lang="sk-SK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1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d) doprava a preprava: </a:t>
            </a:r>
            <a:r>
              <a:rPr lang="sk-SK" sz="2100" dirty="0">
                <a:latin typeface="Times New Roman" pitchFamily="18" charset="0"/>
                <a:cs typeface="Times New Roman" pitchFamily="18" charset="0"/>
              </a:rPr>
              <a:t>obec/mesto alebo iná oprávnená organizácia na výkon terénnej sociálnej práce zabezpečí terénnemu sociálnemu pracovníkovi, terénnemu pracovníkovi preplatenie všetkých cestovných výdavkov, ktoré sú oprávnené vzhľadom k práci v teréne</a:t>
            </a:r>
            <a:r>
              <a:rPr lang="sk-SK" sz="2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1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e) ochranné prostriedky: </a:t>
            </a:r>
            <a:r>
              <a:rPr lang="sk-SK" sz="2100" dirty="0">
                <a:latin typeface="Times New Roman" pitchFamily="18" charset="0"/>
                <a:cs typeface="Times New Roman" pitchFamily="18" charset="0"/>
              </a:rPr>
              <a:t>terénny sociálny pracovník a terénny pracovník má nárok na príspevok na obuv a oblečenie do terénu, hygienické a dezinfekčné prostriedky.</a:t>
            </a:r>
          </a:p>
          <a:p>
            <a:pPr marL="11430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1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f) ochrana zdravia: </a:t>
            </a:r>
            <a:r>
              <a:rPr lang="sk-SK" sz="2100" dirty="0">
                <a:latin typeface="Times New Roman" pitchFamily="18" charset="0"/>
                <a:cs typeface="Times New Roman" pitchFamily="18" charset="0"/>
              </a:rPr>
              <a:t>zamestnávateľ zabezpečí preventívne očkovanie na ochranu zdravia pracovníkov.</a:t>
            </a:r>
          </a:p>
          <a:p>
            <a:pPr marL="11430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1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g) bezpečnosť pri práci: </a:t>
            </a:r>
            <a:r>
              <a:rPr lang="sk-SK" sz="2100" dirty="0">
                <a:latin typeface="Times New Roman" pitchFamily="18" charset="0"/>
                <a:cs typeface="Times New Roman" pitchFamily="18" charset="0"/>
              </a:rPr>
              <a:t>prácu v teréne vykonáva pracovník za prítomnosti ďalšieho pracovníka. V krízovej situácii môže požiadať o sprievod príslušníka policajného zboru alebo člena miestnej polície.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90289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</a:t>
            </a: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Personálne 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sk-SK" sz="1600" b="1" u="sng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Terénny </a:t>
            </a: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sociálny pracovník (TSP) </a:t>
            </a:r>
            <a:endParaRPr lang="sk-SK" sz="1600" b="1" u="sng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1600" b="1" dirty="0" smtClean="0">
                <a:latin typeface="Times New Roman" pitchFamily="18" charset="0"/>
                <a:cs typeface="Times New Roman" pitchFamily="18" charset="0"/>
              </a:rPr>
              <a:t>Vzdelanie</a:t>
            </a:r>
            <a:r>
              <a:rPr lang="sk-SK" sz="1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stupeň VŠ v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 odbore sociálna práca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Absolventi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iných odborov z oblasti pomáhajúcich profesií s ukončeným VŠ vzdelaním II. stupňa (psychológ, liečebný pedagóg, sociálny pedagóg,...). pre výkon terénnej sociálnej práce musia spĺňať podmienky Zákona o sociálnej práci.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1600" b="1" dirty="0">
                <a:latin typeface="Times New Roman" pitchFamily="18" charset="0"/>
                <a:cs typeface="Times New Roman" pitchFamily="18" charset="0"/>
              </a:rPr>
              <a:t>Ďalšie kompetencie: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vie byť vytrvalý,  dokáže pracovať v tíme, vie byť flexibilný, empatický  dokáže riešiť konflikty, vie rozpoznať svoje osobné a pracovné limity, dokáže  si rozvíjať ďalšie sociálne kompetencie.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sz="1600" b="1" dirty="0">
                <a:latin typeface="Times New Roman" pitchFamily="18" charset="0"/>
                <a:cs typeface="Times New Roman" pitchFamily="18" charset="0"/>
              </a:rPr>
              <a:t>Zdravotná spôsobilosť</a:t>
            </a:r>
            <a:r>
              <a:rPr lang="sk-SK" sz="1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k-SK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schopnosť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vykonávať prácu v teréne.</a:t>
            </a:r>
          </a:p>
        </p:txBody>
      </p:sp>
    </p:spTree>
    <p:extLst>
      <p:ext uri="{BB962C8B-B14F-4D97-AF65-F5344CB8AC3E}">
        <p14:creationId xmlns:p14="http://schemas.microsoft.com/office/powerpoint/2010/main" val="2388967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Personálne štandardy</a:t>
            </a:r>
            <a:endParaRPr lang="sk-SK" sz="2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94C600"/>
              </a:buClr>
              <a:buNone/>
            </a:pPr>
            <a:r>
              <a:rPr lang="sk-SK" sz="14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Terénny pracovník (TP</a:t>
            </a:r>
            <a:r>
              <a:rPr lang="sk-SK" sz="14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endParaRPr lang="sk-SK" sz="1400" b="1" u="sng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94C600"/>
              </a:buClr>
            </a:pP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Vzdelanie: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ukončené SŠ vzdelanie </a:t>
            </a:r>
            <a:r>
              <a:rPr lang="sk-SK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(maturita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nie je podmienkou)</a:t>
            </a:r>
          </a:p>
          <a:p>
            <a:pPr lvl="0">
              <a:buClr>
                <a:srgbClr val="94C600"/>
              </a:buClr>
            </a:pPr>
            <a:r>
              <a:rPr lang="sk-SK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prijatí na miesto terénneho pracovníka absolvovanie odborného vzdelávacieho programu zameraného na terénnu prácu, po absolvovaní ktorého dokážu vykonávať činnosti stanovené pre terénnu prácu</a:t>
            </a:r>
          </a:p>
          <a:p>
            <a:pPr lvl="0">
              <a:buClr>
                <a:srgbClr val="94C600"/>
              </a:buClr>
            </a:pP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Ďalšie kompetencie: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pozná cieľovú skupinu</a:t>
            </a: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ovláda jazyk cieľovej skupiny</a:t>
            </a: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dokáže  pracovať v tíme, vie byť flexibilný, empatický,  vie  riešiť konflikty, vie byť vytrvalý, dokáže si rozvíjať   ďalšie kompetencie vyplývajúce z potrieb práce v teréne, administratívne zručnosti.</a:t>
            </a:r>
          </a:p>
          <a:p>
            <a:pPr lvl="0">
              <a:buClr>
                <a:srgbClr val="94C600"/>
              </a:buClr>
            </a:pP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Zdravotná spôsobilosť: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k-SK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chopnosť </a:t>
            </a:r>
            <a:r>
              <a:rPr lang="sk-S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vykonávať prácu v </a:t>
            </a:r>
            <a:r>
              <a:rPr lang="sk-SK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teréne.</a:t>
            </a:r>
          </a:p>
          <a:p>
            <a:pPr lvl="0">
              <a:buClr>
                <a:srgbClr val="94C600"/>
              </a:buClr>
            </a:pPr>
            <a:r>
              <a:rPr lang="sk-SK" sz="14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Regionálny koordinátor: </a:t>
            </a:r>
            <a:endParaRPr lang="sk-SK" sz="1400" b="1" u="sng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Clr>
                <a:srgbClr val="94C600"/>
              </a:buClr>
            </a:pP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Vzdelanie: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ukončené VŠ vzdelanie II. stupňa v odbore spoločenských vied</a:t>
            </a:r>
          </a:p>
          <a:p>
            <a:pPr lvl="0">
              <a:buClr>
                <a:srgbClr val="94C600"/>
              </a:buClr>
            </a:pP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odporúča sa absolvovanie vzdelávacích kurzov zameraných na vedenie a riadenie ľudí, tímovú prácu, motiváciu pracovníkov</a:t>
            </a:r>
            <a:r>
              <a:rPr lang="sk-SK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sk-SK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prax </a:t>
            </a:r>
            <a:r>
              <a:rPr lang="sk-S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vedením ľudí v dĺžke 2 rokov.</a:t>
            </a:r>
          </a:p>
          <a:p>
            <a:pPr lvl="0">
              <a:buClr>
                <a:srgbClr val="94C600"/>
              </a:buClr>
            </a:pPr>
            <a:r>
              <a:rPr lang="sk-SK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Ďalšie </a:t>
            </a: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kompetencie:  </a:t>
            </a:r>
            <a:r>
              <a:rPr lang="sk-SK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vie byť vytrvalý,  flexibilný, empatický, dokáže riešiť konflikty a rozvíjať vlastné  sociálne kompetencie. </a:t>
            </a:r>
          </a:p>
          <a:p>
            <a:pPr lvl="0">
              <a:buClr>
                <a:srgbClr val="94C600"/>
              </a:buClr>
            </a:pPr>
            <a:r>
              <a:rPr lang="sk-SK" sz="1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Zdravotná spôsobilosť </a:t>
            </a:r>
            <a:r>
              <a:rPr lang="sk-SK" sz="1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schopnosť </a:t>
            </a:r>
            <a:r>
              <a:rPr lang="sk-SK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vykonávať prácu v teréne.</a:t>
            </a:r>
            <a:endParaRPr lang="sk-SK" sz="1400" dirty="0"/>
          </a:p>
        </p:txBody>
      </p:sp>
    </p:spTree>
    <p:extLst>
      <p:ext uri="{BB962C8B-B14F-4D97-AF65-F5344CB8AC3E}">
        <p14:creationId xmlns:p14="http://schemas.microsoft.com/office/powerpoint/2010/main" val="1270604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Personálne štandardy: </a:t>
            </a: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k-SK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Vedenie </a:t>
            </a:r>
            <a:r>
              <a:rPr lang="sk-SK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vzdelávanie TSP a TP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9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Zamestnávateľ </a:t>
            </a:r>
            <a:endParaRPr lang="sk-SK" sz="2900" b="1" u="sng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sz="23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zabezpečuje materiálne podmienky pre výkon terénnej a terénnej sociálnej práce </a:t>
            </a:r>
            <a:endParaRPr lang="sk-SK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sk-SK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má zodpovednosť voči pracovníkom vyplývajúcu z pracovnoprávneho vzťahu s nimi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k-SK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Odborný a metodický </a:t>
            </a:r>
            <a:r>
              <a:rPr lang="sk-SK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garant</a:t>
            </a:r>
          </a:p>
          <a:p>
            <a:pPr marL="0" indent="0">
              <a:buNone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zabezpečuje vedenie  terénnych a terénnych sociálnych pracovníkov prostredníctvom</a:t>
            </a:r>
            <a:r>
              <a:rPr lang="sk-SK" sz="23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k-SK" sz="23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vzdelávania pracovníkov v </a:t>
            </a:r>
            <a:r>
              <a:rPr lang="sk-SK" sz="2300" dirty="0" smtClean="0">
                <a:latin typeface="Times New Roman" pitchFamily="18" charset="0"/>
                <a:cs typeface="Times New Roman" pitchFamily="18" charset="0"/>
              </a:rPr>
              <a:t>aktualizácii</a:t>
            </a: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, novelizácii kľúčových zákonných predpisoch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2300" dirty="0" smtClean="0">
                <a:latin typeface="Times New Roman" pitchFamily="18" charset="0"/>
                <a:cs typeface="Times New Roman" pitchFamily="18" charset="0"/>
              </a:rPr>
              <a:t>zabezpečenia </a:t>
            </a: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supervízie pre  terénnych a terénnych sociálnych pracovníkov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zabezpečenia vzdelávania  pracovníkov  v potrebných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(na </a:t>
            </a:r>
            <a:r>
              <a:rPr lang="sk-SK" sz="2300" dirty="0" smtClean="0">
                <a:latin typeface="Times New Roman" pitchFamily="18" charset="0"/>
                <a:cs typeface="Times New Roman" pitchFamily="18" charset="0"/>
              </a:rPr>
              <a:t>základe plánov individuálneho rozvoja) profesionálnych </a:t>
            </a:r>
            <a:r>
              <a:rPr lang="sk-SK" sz="2300" dirty="0">
                <a:latin typeface="Times New Roman" pitchFamily="18" charset="0"/>
                <a:cs typeface="Times New Roman" pitchFamily="18" charset="0"/>
              </a:rPr>
              <a:t>kompetenciách v kontexte aktuálnych regionálnych a celospoločenských požiadaviek.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k-SK" sz="2300" dirty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539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88832" cy="1224136"/>
          </a:xfrm>
        </p:spPr>
        <p:txBody>
          <a:bodyPr>
            <a:normAutofit/>
          </a:bodyPr>
          <a:lstStyle/>
          <a:p>
            <a:r>
              <a:rPr lang="sk-SK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sk-SK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k-SK" sz="24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Poznámky k TSP a TP v MRK</a:t>
            </a:r>
            <a:b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k-SK" sz="16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Jurina Rusnáková</a:t>
            </a:r>
            <a:endParaRPr lang="sk-SK" sz="1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sk-SK" sz="17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sk-SK" sz="5600" b="1" dirty="0" smtClean="0">
                <a:latin typeface="Times New Roman" pitchFamily="18" charset="0"/>
                <a:cs typeface="Times New Roman" pitchFamily="18" charset="0"/>
              </a:rPr>
              <a:t>Poznanie </a:t>
            </a:r>
            <a:r>
              <a:rPr lang="sk-SK" sz="5600" b="1" dirty="0">
                <a:latin typeface="Times New Roman" pitchFamily="18" charset="0"/>
                <a:cs typeface="Times New Roman" pitchFamily="18" charset="0"/>
              </a:rPr>
              <a:t>ako základné východisko sociálnej práce v rómskej komunite</a:t>
            </a:r>
            <a:endParaRPr lang="sk-SK" sz="5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Znalosť komunity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Poznatky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o chudobe, sociálnom vylúčení (marginalizácii)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a ich vplyve na človeka, rodinu a komunitu. </a:t>
            </a:r>
          </a:p>
          <a:p>
            <a:pPr lvl="0">
              <a:lnSpc>
                <a:spcPct val="120000"/>
              </a:lnSpc>
            </a:pP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Poznanie seba a svojich postojov ku klientom: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Vedomosti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o „rómskej kultúre“: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s aplikáciou týchto poznatkov do praxe treba narábať opatrne,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Vedomosti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o prístupoch v sociálnej práce, ktoré pracujú s </a:t>
            </a: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marginalizovanými</a:t>
            </a:r>
          </a:p>
          <a:p>
            <a:pPr marL="114300" lvl="0" indent="0">
              <a:lnSpc>
                <a:spcPct val="120000"/>
              </a:lnSpc>
              <a:buNone/>
            </a:pPr>
            <a:r>
              <a:rPr lang="sk-SK" sz="5600" b="1" dirty="0" smtClean="0">
                <a:latin typeface="Times New Roman" pitchFamily="18" charset="0"/>
                <a:cs typeface="Times New Roman" pitchFamily="18" charset="0"/>
              </a:rPr>
              <a:t>Dilemy </a:t>
            </a:r>
            <a:r>
              <a:rPr lang="sk-SK" sz="5600" b="1" dirty="0">
                <a:latin typeface="Times New Roman" pitchFamily="18" charset="0"/>
                <a:cs typeface="Times New Roman" pitchFamily="18" charset="0"/>
              </a:rPr>
              <a:t>vykonávateľov terénnej práce a terénnej sociálnej práce v rómskej komunite</a:t>
            </a:r>
            <a:endParaRPr lang="sk-SK" sz="56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lnSpc>
                <a:spcPct val="120000"/>
              </a:lnSpc>
              <a:buNone/>
            </a:pPr>
            <a:r>
              <a:rPr lang="sk-SK" sz="5600" dirty="0" smtClean="0">
                <a:latin typeface="Times New Roman" pitchFamily="18" charset="0"/>
                <a:cs typeface="Times New Roman" pitchFamily="18" charset="0"/>
              </a:rPr>
              <a:t>Tieto 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výzvy, dilemy vyplývajú z: </a:t>
            </a:r>
          </a:p>
          <a:p>
            <a:pPr lvl="0">
              <a:lnSpc>
                <a:spcPct val="120000"/>
              </a:lnSpc>
            </a:pP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Prostredia, v ktorom klient žije a sociálny pracovník pracuje. </a:t>
            </a:r>
            <a:endParaRPr lang="sk-SK" sz="5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Pracovnej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pozície,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ktorú pracovník zastáva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ktorú berie na seba.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Cieľovej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skupiny,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ktorou sú ľudia na periférii spoločnosti a majú skúsenosť so znevýhodňovaním a diskrimináciou.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Cieľovej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skupiny, ktorou sú Rómovia. </a:t>
            </a:r>
            <a:endParaRPr lang="sk-SK" sz="56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Negatívnych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skúseností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cieľovej skupiny.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</a:pPr>
            <a:r>
              <a:rPr lang="sk-SK" sz="5600" i="1" dirty="0" smtClean="0">
                <a:latin typeface="Times New Roman" pitchFamily="18" charset="0"/>
                <a:cs typeface="Times New Roman" pitchFamily="18" charset="0"/>
              </a:rPr>
              <a:t>Zo </a:t>
            </a:r>
            <a:r>
              <a:rPr lang="sk-SK" sz="5600" i="1" dirty="0">
                <a:latin typeface="Times New Roman" pitchFamily="18" charset="0"/>
                <a:cs typeface="Times New Roman" pitchFamily="18" charset="0"/>
              </a:rPr>
              <a:t>životnej situácie klientov</a:t>
            </a:r>
            <a:r>
              <a:rPr lang="sk-SK" sz="5600" dirty="0">
                <a:latin typeface="Times New Roman" pitchFamily="18" charset="0"/>
                <a:cs typeface="Times New Roman" pitchFamily="18" charset="0"/>
              </a:rPr>
              <a:t> a života v prostredí, ktoré reprodukuje chudobu a sociálne vylúčenie. </a:t>
            </a:r>
            <a:endParaRPr lang="sk-SK" sz="5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sk-SK" sz="56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sk-SK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sk-SK" sz="4800" dirty="0"/>
          </a:p>
        </p:txBody>
      </p:sp>
    </p:spTree>
    <p:extLst>
      <p:ext uri="{BB962C8B-B14F-4D97-AF65-F5344CB8AC3E}">
        <p14:creationId xmlns:p14="http://schemas.microsoft.com/office/powerpoint/2010/main" val="80762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2051721" y="2492896"/>
            <a:ext cx="417646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4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ďakujeme za pozornosť</a:t>
            </a:r>
          </a:p>
          <a:p>
            <a:pPr algn="ctr"/>
            <a:endParaRPr lang="sk-SK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algn="ctr"/>
            <a:r>
              <a:rPr lang="sk-SK" sz="1600" dirty="0">
                <a:latin typeface="Times New Roman" pitchFamily="18" charset="0"/>
                <a:cs typeface="Times New Roman" pitchFamily="18" charset="0"/>
                <a:hlinkClick r:id="rId2"/>
              </a:rPr>
              <a:t>pruzinska@fedu.uniba.sk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k-SK" sz="1600" dirty="0">
                <a:latin typeface="Times New Roman" pitchFamily="18" charset="0"/>
                <a:cs typeface="Times New Roman" pitchFamily="18" charset="0"/>
                <a:hlinkClick r:id="rId3"/>
              </a:rPr>
              <a:t>eondruskova@fedu.uniba.sk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8945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k-SK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ákladné informácie o procese tvorby štandardov</a:t>
            </a:r>
            <a:endParaRPr lang="sk-SK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108000" indent="0">
              <a:spcBef>
                <a:spcPts val="600"/>
              </a:spcBef>
              <a:spcAft>
                <a:spcPts val="600"/>
              </a:spcAft>
              <a:buNone/>
            </a:pP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8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proces 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aktualizácie štandardov terénnej sociálnej práce 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bol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realizovaný                             v rámci </a:t>
            </a:r>
            <a:r>
              <a:rPr lang="sk-SK" sz="20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implementácie NP </a:t>
            </a:r>
            <a:r>
              <a:rPr lang="sk-SK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Terénna sociálna  práca v obciach</a:t>
            </a:r>
          </a:p>
          <a:p>
            <a:pPr>
              <a:buFont typeface="Wingdings" pitchFamily="2" charset="2"/>
              <a:buChar char="§"/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časové vymedzenie: 21. 11. 2014 – 30. 10. 2015</a:t>
            </a:r>
          </a:p>
          <a:p>
            <a:pPr>
              <a:buFont typeface="Wingdings" pitchFamily="2" charset="2"/>
              <a:buChar char="§"/>
            </a:pPr>
            <a:r>
              <a:rPr lang="sk-SK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cieľ: </a:t>
            </a:r>
            <a:r>
              <a:rPr lang="sk-SK" sz="20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aktualizovať“ 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existujúce štandardy TSP, ktoré boli vytvorené v r. 2007, ktorý sa zmenil na proces tvorby</a:t>
            </a:r>
          </a:p>
          <a:p>
            <a:pPr marL="0" indent="0">
              <a:buNone/>
            </a:pP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zodpovedné osoby:</a:t>
            </a:r>
          </a:p>
          <a:p>
            <a:pPr>
              <a:buFont typeface="Wingdings" pitchFamily="2" charset="2"/>
              <a:buChar char="§"/>
            </a:pPr>
            <a:r>
              <a:rPr lang="sk-SK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koordinácia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facilitácia: 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J. Pružinská a E. Ondrušková</a:t>
            </a:r>
          </a:p>
          <a:p>
            <a:pPr>
              <a:buFont typeface="Wingdings" pitchFamily="2" charset="2"/>
              <a:buChar char="§"/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organizačné riadenie: 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IA ZaSI</a:t>
            </a:r>
            <a:r>
              <a:rPr lang="sk-SK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hlavní koordinátori a metodici Z. Tordová a P. Makýš, projektoví manažéri M. Fukas a P. Jablonický</a:t>
            </a:r>
          </a:p>
          <a:p>
            <a:pPr>
              <a:buFont typeface="Wingdings" pitchFamily="2" charset="2"/>
              <a:buChar char="§"/>
            </a:pPr>
            <a:r>
              <a:rPr lang="sk-SK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zapojené </a:t>
            </a: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osoby:  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pracovníci z výkonu TSP z programu, koordinátori/-ky, odborníci a vzdelávatelia, zástupcovia MNO a programov TSP, MPSvaR</a:t>
            </a:r>
            <a:endParaRPr lang="sk-SK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sk-SK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75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potreby aktualizácie:</a:t>
            </a:r>
            <a:endParaRPr lang="sk-SK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š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tandardy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boli pripravené v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kontexte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výkonu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 v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obci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týkali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celej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škály sociálnych potrieb občanov </a:t>
            </a:r>
            <a:endParaRPr lang="sk-SK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aložené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sociálnom poradenstve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ako základnej metóde práce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názov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„Úvod do štandardov terénnej sociálnej práci v obci s osobitným zreteľom na prácu s vylúčenými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komunitami“ odkazoval na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doplnenie kompetencií, procesu a metód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TSP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ozvoj poznania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v odbore sociálna práca i 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TSP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prístupy a metódy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k-SK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zmena </a:t>
            </a:r>
            <a:r>
              <a:rPr lang="sk-SK" sz="18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legislatívy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 „Zákon o sociálnej práci“, kvalifikačné predpoklady TSP a ďalšie vzdelávanie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východiská a hodnoty: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dôraz na ľudské a občianske práva, hodnoty participatívnej demokracie, </a:t>
            </a:r>
            <a:r>
              <a:rPr lang="sk-SK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prospech a záujem človeka </a:t>
            </a:r>
            <a:endParaRPr lang="sk-SK" sz="1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14046021"/>
              </p:ext>
            </p:extLst>
          </p:nvPr>
        </p:nvGraphicFramePr>
        <p:xfrm>
          <a:off x="1828800" y="1323975"/>
          <a:ext cx="5486400" cy="421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048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E7A861-2E51-4D71-9532-9E8907EBC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C4E7A861-2E51-4D71-9532-9E8907EBCF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68A3A5-D55F-42E2-8D54-CB590AA841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graphicEl>
                                              <a:dgm id="{C668A3A5-D55F-42E2-8D54-CB590AA841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10568F0-988D-49DE-B16D-DB334C0CEA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graphicEl>
                                              <a:dgm id="{D10568F0-988D-49DE-B16D-DB334C0CEA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2BAC650-B145-4C1D-8459-3F9838C779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02BAC650-B145-4C1D-8459-3F9838C779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A699BA-021F-4CBA-ABEB-76C1352D0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C5A699BA-021F-4CBA-ABEB-76C1352D0D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8DD5C0-DD32-4B9A-A91C-BDF1447DFE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EF8DD5C0-DD32-4B9A-A91C-BDF1447DFE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651AB2-D12B-4549-8D99-3E1EA80713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dgm id="{9A651AB2-D12B-4549-8D99-3E1EA80713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AB3FE1-250D-403A-8B0D-E513C43D3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F4AB3FE1-250D-403A-8B0D-E513C43D36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A31CC7-8157-4849-9475-3F3D7BDC5D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graphicEl>
                                              <a:dgm id="{10A31CC7-8157-4849-9475-3F3D7BDC5D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F71816-1192-4F8B-88A6-12F392A168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graphicEl>
                                              <a:dgm id="{0AF71816-1192-4F8B-88A6-12F392A168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4F8991-B26B-43B3-8140-3150A3B25C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graphicEl>
                                              <a:dgm id="{D54F8991-B26B-43B3-8140-3150A3B25C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23DE20-B759-494A-9702-93B423B325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graphicEl>
                                              <a:dgm id="{2823DE20-B759-494A-9702-93B423B325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DD8D2A-4715-4EC9-9553-2555F2D41E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graphicEl>
                                              <a:dgm id="{B8DD8D2A-4715-4EC9-9553-2555F2D41E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87DA2A6-F44B-40CD-8513-20A412FE7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graphicEl>
                                              <a:dgm id="{F87DA2A6-F44B-40CD-8513-20A412FE7D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0FD477-BA48-43F3-9349-62667A85F4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graphicEl>
                                              <a:dgm id="{AA0FD477-BA48-43F3-9349-62667A85F4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64863F-93A2-48D7-8D5A-83512AA380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graphicEl>
                                              <a:dgm id="{1064863F-93A2-48D7-8D5A-83512AA380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proces aktualizácie/tvorby štandardov TSP</a:t>
            </a:r>
            <a:endParaRPr lang="sk-SK" sz="32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4572000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proces </a:t>
            </a:r>
            <a:r>
              <a:rPr lang="sk-SK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aložený na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participácii</a:t>
            </a:r>
            <a:r>
              <a:rPr lang="sk-SK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relevantných aktérov pre oblasť TSP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yužívajúci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induktívny postup:</a:t>
            </a:r>
            <a:r>
              <a:rPr lang="sk-SK" sz="1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od individuálnej skúsenosti, z dobrej praxe výkonu ku štandardu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priebeh, postup: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 práca viacerých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pracovných skupín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 organizované diskusné stretnutia a konzultácie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so skupinami odborníkov a profesionálov v téme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TSP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 tvorba návrhov súvisiacich dokumentov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 koordinácia návrhov a facilitácia procesu</a:t>
            </a:r>
            <a:endParaRPr lang="sk-SK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4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Štandardy terénnej sociálnej práce a terénnej práce</a:t>
            </a:r>
            <a:endParaRPr lang="sk-SK" sz="2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Obsah štandardov</a:t>
            </a:r>
            <a:r>
              <a:rPr lang="sk-SK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Ciele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východiská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terénnej sociálnej práce a terénnej práce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Hodnoty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 etické </a:t>
            </a: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štandardy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terénnej sociálnej práce a terénnej práce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Procedurálne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štandardy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terénnej sociálnej práce a terénnej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práce</a:t>
            </a:r>
          </a:p>
          <a:p>
            <a:pPr marL="514350" lvl="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Prevádzkové štandardy </a:t>
            </a:r>
            <a:r>
              <a:rPr lang="sk-SK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terénnej sociálnej práce a terénnej práce  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Personálne </a:t>
            </a:r>
            <a:r>
              <a:rPr lang="sk-SK" sz="1800" b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štandardy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terénnej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sociálnej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práce a terénnej práce</a:t>
            </a: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Niekoľko poznámok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terénnej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sociálnej </a:t>
            </a:r>
            <a:r>
              <a:rPr lang="sk-SK" sz="1800" dirty="0" smtClean="0">
                <a:latin typeface="Times New Roman" pitchFamily="18" charset="0"/>
                <a:cs typeface="Times New Roman" pitchFamily="18" charset="0"/>
              </a:rPr>
              <a:t>práci a TP v MRK</a:t>
            </a:r>
            <a:endParaRPr lang="sk-SK" sz="1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sk-SK" sz="1800" b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Slovník pojmov </a:t>
            </a:r>
            <a:r>
              <a:rPr lang="sk-SK" sz="1800" dirty="0">
                <a:latin typeface="Times New Roman" pitchFamily="18" charset="0"/>
                <a:cs typeface="Times New Roman" pitchFamily="18" charset="0"/>
              </a:rPr>
              <a:t>k štandardom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540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848872" cy="1008112"/>
          </a:xfrm>
        </p:spPr>
        <p:txBody>
          <a:bodyPr>
            <a:normAutofit/>
          </a:bodyPr>
          <a:lstStyle/>
          <a:p>
            <a:r>
              <a:rPr lang="sk-SK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sk-SK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k-SK" sz="2400" b="1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sk-SK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Ciele a východiská TSP a TP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východiská </a:t>
            </a: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 TSP a TP</a:t>
            </a:r>
            <a:r>
              <a:rPr lang="sk-SK" sz="1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hodnoty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občianskej spoločnosti a participatívnej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demokracie: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vo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všetkých oblastiach výkonu a procesu terénnej a terénnej sociálnej práce je prvoradé rešpektovanie ľudských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a občianskych práv,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dôstojnosti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i potenciálu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človeka.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k-SK" sz="1600" b="1" u="sng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1600" b="1" u="sng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sociálnej práci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tieto hodnoty reprezentujú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ľudsko-právne prístupy, 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antiopresívne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a antidiskriminačné teórie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sk-SK" sz="1600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základným </a:t>
            </a: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cieľom </a:t>
            </a: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TSP a TP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je: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sprístupniť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občanom žijúcich v rôznych sociálnych podmienkach existujúce spoločenské zdroje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možniť/ uľahčiť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im participáciu na rozhodovacích procesoch v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spoločnosti,</a:t>
            </a:r>
          </a:p>
          <a:p>
            <a:pPr>
              <a:spcBef>
                <a:spcPts val="600"/>
              </a:spcBef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podporiť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možnosť žiť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kvalitný a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dôstojný život.</a:t>
            </a:r>
          </a:p>
        </p:txBody>
      </p:sp>
    </p:spTree>
    <p:extLst>
      <p:ext uri="{BB962C8B-B14F-4D97-AF65-F5344CB8AC3E}">
        <p14:creationId xmlns:p14="http://schemas.microsoft.com/office/powerpoint/2010/main" val="26191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k-SK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k-SK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Ciele a východiská TSP a TP</a:t>
            </a:r>
            <a:endParaRPr lang="sk-SK" sz="2400" b="1" dirty="0">
              <a:solidFill>
                <a:srgbClr val="0070C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9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Ciele</a:t>
            </a:r>
            <a:r>
              <a:rPr lang="sk-SK" sz="19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TSP a TP :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sociálne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začlenenie a prevencia sociálneho </a:t>
            </a: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vylúčenia,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zmiernenie nerovnosti, vrátane nerovného prístupu k vzdelaniu, bývaniu, sociálnej ochrane, zdravotnej starostlivosti a zamestnaniu, 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priblíženie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ťažko dostupných služieb pre klientov, rodiny a </a:t>
            </a: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komunity,</a:t>
            </a:r>
            <a:endParaRPr lang="sk-SK" sz="19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rozvoj/znovunadobudnutie sociálnych kompetencií </a:t>
            </a: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klienta. 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9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Cieľové </a:t>
            </a:r>
            <a:r>
              <a:rPr lang="sk-SK" sz="19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skupiny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terénnej a terénnej sociálnej práce sú</a:t>
            </a: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obyvatelia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sociálne vylúčených komunít, zvlášť marginalizovaných rómskych komunít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skupiny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a osoby ohrozené sociálnym vylúčením (napr. osoby so zdravotným postihnutím)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skupiny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a osoby žijúce v podmienkach sociálneho vylúčenia (napr. ľudia bez domova)</a:t>
            </a: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obyvatelia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žijúci v obciach, v ktorých blízkosti sa nachádza SVK alebo </a:t>
            </a: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MRK</a:t>
            </a:r>
          </a:p>
          <a:p>
            <a:pPr marL="0" lv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sk-SK" sz="19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Spolupracujúce subjekty</a:t>
            </a:r>
            <a:r>
              <a:rPr lang="sk-SK" sz="1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k-SK" sz="1900" dirty="0">
                <a:latin typeface="Times New Roman" pitchFamily="18" charset="0"/>
                <a:cs typeface="Times New Roman" pitchFamily="18" charset="0"/>
              </a:rPr>
              <a:t>inštitúcie ŠS a </a:t>
            </a:r>
            <a:r>
              <a:rPr lang="sk-SK" sz="1900" dirty="0" smtClean="0">
                <a:latin typeface="Times New Roman" pitchFamily="18" charset="0"/>
                <a:cs typeface="Times New Roman" pitchFamily="18" charset="0"/>
              </a:rPr>
              <a:t>S, MNO, súkromné organizácie, iné subjekty</a:t>
            </a:r>
            <a:endParaRPr lang="sk-SK" sz="19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sk-SK" sz="1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1670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sk-SK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sk-SK" sz="2400" b="1" dirty="0" smtClean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sk-SK" sz="2400" b="1" dirty="0">
                <a:solidFill>
                  <a:srgbClr val="0070C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 Hodnoty a etické štandardy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1600" u="sng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Hodnoty</a:t>
            </a:r>
            <a:r>
              <a:rPr lang="sk-SK" sz="16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ľudské </a:t>
            </a:r>
            <a:r>
              <a:rPr lang="sk-SK" sz="16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práva a ľudská </a:t>
            </a: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dôstojnosť</a:t>
            </a:r>
            <a:r>
              <a:rPr lang="sk-SK" sz="16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využíva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všetky dostupné zdroje na získanie informácií o právach ľudí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rešpektuje životnú situáciu človeka a snaží sa porozumieť jej vplyvu na rozhodovanie a správanie človeka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k spolupráci človeka motivuje, nenúti ho k nej; rešpektuje aj neochotu človeka </a:t>
            </a:r>
            <a:r>
              <a:rPr lang="sk-SK" sz="1600" dirty="0" smtClean="0">
                <a:latin typeface="Times New Roman" pitchFamily="18" charset="0"/>
                <a:cs typeface="Times New Roman" pitchFamily="18" charset="0"/>
              </a:rPr>
              <a:t>spolupracovať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sk-SK" sz="1600" b="1" u="sng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služba:</a:t>
            </a:r>
            <a:endParaRPr lang="sk-SK" sz="1600" b="1" u="sng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poskytuje adekvátne služby  primerané potrebám človeka, ktoré identifikuje spolu s ním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s človekom pracuje po vzájomnej dohode s ním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dobrovoľne prepožičiava časť svojich odborných zručností pro bono </a:t>
            </a:r>
          </a:p>
        </p:txBody>
      </p:sp>
    </p:spTree>
    <p:extLst>
      <p:ext uri="{BB962C8B-B14F-4D97-AF65-F5344CB8AC3E}">
        <p14:creationId xmlns:p14="http://schemas.microsoft.com/office/powerpoint/2010/main" val="2453803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ediace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ediac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403</TotalTime>
  <Words>875</Words>
  <Application>Microsoft Office PowerPoint</Application>
  <PresentationFormat>Prezentácia na obrazovke (4:3)</PresentationFormat>
  <Paragraphs>192</Paragraphs>
  <Slides>19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0" baseType="lpstr">
      <vt:lpstr>Susediace</vt:lpstr>
      <vt:lpstr>"Aktualizované alebo nové štandardy TSP?</vt:lpstr>
      <vt:lpstr>základné informácie o procese tvorby štandardov</vt:lpstr>
      <vt:lpstr>potreby aktualizácie:</vt:lpstr>
      <vt:lpstr>Prezentácia programu PowerPoint</vt:lpstr>
      <vt:lpstr>proces aktualizácie/tvorby štandardov TSP</vt:lpstr>
      <vt:lpstr>2. Štandardy terénnej sociálnej práce a terénnej práce</vt:lpstr>
      <vt:lpstr> 1. Ciele a východiská TSP a TP</vt:lpstr>
      <vt:lpstr> 1. Ciele a východiská TSP a TP</vt:lpstr>
      <vt:lpstr> 2. Hodnoty a etické štandardy</vt:lpstr>
      <vt:lpstr> 2. Hodnoty a etické štandardy</vt:lpstr>
      <vt:lpstr>   2.  Hodnoty a etické štandardy:   Etické dilemy</vt:lpstr>
      <vt:lpstr>3. Procedurálne štandardy TSP a TP</vt:lpstr>
      <vt:lpstr>3. Procedurálne štandardy TSP a TP</vt:lpstr>
      <vt:lpstr>4. Prevádzkové štandardy</vt:lpstr>
      <vt:lpstr>5. Personálne štandardy</vt:lpstr>
      <vt:lpstr>5. Personálne štandardy</vt:lpstr>
      <vt:lpstr>5. Personálne štandardy:  Vedenie a vzdelávanie TSP a TP</vt:lpstr>
      <vt:lpstr> 6. Poznámky k TSP a TP v MRK Jurina Rusnáková</vt:lpstr>
      <vt:lpstr>Prezentácia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aktualizácie štandardov terénnej sociálnej práce  so zameraním na sociálne vylúčené komunity</dc:title>
  <dc:creator>Ondrušková Elena</dc:creator>
  <cp:lastModifiedBy>Ondrušková Elena</cp:lastModifiedBy>
  <cp:revision>89</cp:revision>
  <dcterms:created xsi:type="dcterms:W3CDTF">2015-06-10T08:32:28Z</dcterms:created>
  <dcterms:modified xsi:type="dcterms:W3CDTF">2015-11-25T15:31:29Z</dcterms:modified>
</cp:coreProperties>
</file>